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1.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notesSlides/notesSlide2.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notesSlides/notesSlide3.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00" r:id="rId2"/>
    <p:sldMasterId id="2147483715" r:id="rId3"/>
  </p:sldMasterIdLst>
  <p:notesMasterIdLst>
    <p:notesMasterId r:id="rId10"/>
  </p:notesMasterIdLst>
  <p:handoutMasterIdLst>
    <p:handoutMasterId r:id="rId11"/>
  </p:handoutMasterIdLst>
  <p:sldIdLst>
    <p:sldId id="374" r:id="rId4"/>
    <p:sldId id="406" r:id="rId5"/>
    <p:sldId id="405" r:id="rId6"/>
    <p:sldId id="407" r:id="rId7"/>
    <p:sldId id="408" r:id="rId8"/>
    <p:sldId id="399" r:id="rId9"/>
  </p:sldIdLst>
  <p:sldSz cx="9144000" cy="5143500" type="screen16x9"/>
  <p:notesSz cx="6858000" cy="9144000"/>
  <p:custDataLst>
    <p:tags r:id="rId12"/>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53D28D6B-1B6D-4E3A-A143-8092D886512B}">
          <p14:sldIdLst>
            <p14:sldId id="374"/>
            <p14:sldId id="406"/>
            <p14:sldId id="405"/>
            <p14:sldId id="407"/>
            <p14:sldId id="408"/>
            <p14:sldId id="399"/>
          </p14:sldIdLst>
        </p14:section>
      </p14:sectionLst>
    </p:ext>
    <p:ext uri="{EFAFB233-063F-42B5-8137-9DF3F51BA10A}">
      <p15:sldGuideLst xmlns:p15="http://schemas.microsoft.com/office/powerpoint/2012/main">
        <p15:guide id="17" userDrawn="1">
          <p15:clr>
            <a:srgbClr val="A4A3A4"/>
          </p15:clr>
        </p15:guide>
        <p15:guide id="18" pos="5760" userDrawn="1">
          <p15:clr>
            <a:srgbClr val="A4A3A4"/>
          </p15:clr>
        </p15:guide>
        <p15:guide id="19" orient="horz" pos="16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7D9"/>
    <a:srgbClr val="000000"/>
    <a:srgbClr val="FF9900"/>
    <a:srgbClr val="010000"/>
    <a:srgbClr val="AAC8E6"/>
    <a:srgbClr val="4D4D4D"/>
    <a:srgbClr val="EDEDED"/>
    <a:srgbClr val="009A00"/>
    <a:srgbClr val="020000"/>
    <a:srgbClr val="ABC8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27102A9-8310-4765-A935-A1911B00CA55}">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Helle Formatvorlage 1 - Akz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46" autoAdjust="0"/>
    <p:restoredTop sz="94660"/>
  </p:normalViewPr>
  <p:slideViewPr>
    <p:cSldViewPr snapToGrid="0" snapToObjects="1">
      <p:cViewPr varScale="1">
        <p:scale>
          <a:sx n="145" d="100"/>
          <a:sy n="145" d="100"/>
        </p:scale>
        <p:origin x="840" y="366"/>
      </p:cViewPr>
      <p:guideLst>
        <p:guide/>
        <p:guide pos="5760"/>
        <p:guide orient="horz" pos="1620"/>
      </p:guideLst>
    </p:cSldViewPr>
  </p:slideViewPr>
  <p:notesTextViewPr>
    <p:cViewPr>
      <p:scale>
        <a:sx n="33" d="100"/>
        <a:sy n="33" d="100"/>
      </p:scale>
      <p:origin x="0" y="0"/>
    </p:cViewPr>
  </p:notesTextViewPr>
  <p:sorterViewPr>
    <p:cViewPr>
      <p:scale>
        <a:sx n="100" d="100"/>
        <a:sy n="100" d="100"/>
      </p:scale>
      <p:origin x="0" y="0"/>
    </p:cViewPr>
  </p:sorterViewPr>
  <p:notesViewPr>
    <p:cSldViewPr snapToGrid="0" snapToObjects="1">
      <p:cViewPr varScale="1">
        <p:scale>
          <a:sx n="83" d="100"/>
          <a:sy n="83" d="100"/>
        </p:scale>
        <p:origin x="-382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handoutMaster" Target="handoutMasters/handoutMaster1.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92.xml"/><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de-DE" dirty="0" smtClean="0"/>
              <a:t>Header</a:t>
            </a:r>
            <a:endParaRPr lang="de-DE" dirty="0"/>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r>
              <a:rPr lang="en-GB" dirty="0" smtClean="0"/>
              <a:t>06/12/2016</a:t>
            </a:r>
            <a:endParaRPr lang="de-DE" dirty="0"/>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de-DE" dirty="0" err="1" smtClean="0"/>
              <a:t>Footer</a:t>
            </a:r>
            <a:endParaRPr lang="de-DE" dirty="0"/>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928F7E6-B01D-4411-A16D-8FD4ACE6345E}" type="slidenum">
              <a:rPr lang="de-DE" smtClean="0"/>
              <a:t>‹#›</a:t>
            </a:fld>
            <a:endParaRPr lang="de-DE"/>
          </a:p>
        </p:txBody>
      </p:sp>
    </p:spTree>
    <p:custDataLst>
      <p:tags r:id="rId2"/>
    </p:custDataLst>
    <p:extLst>
      <p:ext uri="{BB962C8B-B14F-4D97-AF65-F5344CB8AC3E}">
        <p14:creationId xmlns:p14="http://schemas.microsoft.com/office/powerpoint/2010/main" val="3968918939"/>
      </p:ext>
    </p:extLst>
  </p:cSld>
  <p:clrMap bg1="lt1" tx1="dk1" bg2="lt2" tx2="dk2" accent1="accent1" accent2="accent2" accent3="accent3" accent4="accent4" accent5="accent5" accent6="accent6" hlink="hlink" folHlink="folHlink"/>
</p:handoutMaster>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de-DE" dirty="0" smtClean="0"/>
              <a:t>Header</a:t>
            </a:r>
            <a:endParaRPr lang="en-GB"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404DC9-95FE-4B10-9E99-CB2E445B4BE9}" type="datetimeFigureOut">
              <a:rPr lang="en-GB" smtClean="0"/>
              <a:t>19/01/2018</a:t>
            </a:fld>
            <a:endParaRPr lang="en-GB" dirty="0"/>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schemeClr val="accent5"/>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381000" y="4343400"/>
            <a:ext cx="6096000" cy="4103370"/>
          </a:xfrm>
          <a:prstGeom prst="rect">
            <a:avLst/>
          </a:prstGeom>
        </p:spPr>
        <p:txBody>
          <a:bodyPr vert="horz" lIns="0" tIns="0" rIns="0" bIns="0" rtlCol="0">
            <a:noAutofit/>
          </a:bodyPr>
          <a:lstStyle/>
          <a:p>
            <a:pPr lvl="0"/>
            <a:r>
              <a:rPr lang="en-GB" dirty="0" err="1" smtClean="0"/>
              <a:t>Textmasterformat</a:t>
            </a:r>
            <a:r>
              <a:rPr lang="en-GB" dirty="0" smtClean="0"/>
              <a:t> </a:t>
            </a:r>
            <a:r>
              <a:rPr lang="en-GB" dirty="0" err="1" smtClean="0"/>
              <a:t>bearbeiten</a:t>
            </a:r>
            <a:endParaRPr lang="en-GB" dirty="0" smtClean="0"/>
          </a:p>
          <a:p>
            <a:pPr lvl="1"/>
            <a:r>
              <a:rPr lang="en-GB" dirty="0" err="1" smtClean="0"/>
              <a:t>Zweite</a:t>
            </a:r>
            <a:r>
              <a:rPr lang="en-GB" dirty="0" smtClean="0"/>
              <a:t> </a:t>
            </a:r>
            <a:r>
              <a:rPr lang="en-GB" dirty="0" err="1" smtClean="0"/>
              <a:t>Ebene</a:t>
            </a:r>
            <a:endParaRPr lang="en-GB" dirty="0" smtClean="0"/>
          </a:p>
          <a:p>
            <a:pPr lvl="2"/>
            <a:r>
              <a:rPr lang="en-GB" dirty="0" err="1" smtClean="0"/>
              <a:t>Dritte</a:t>
            </a:r>
            <a:r>
              <a:rPr lang="en-GB" dirty="0" smtClean="0"/>
              <a:t> </a:t>
            </a:r>
            <a:r>
              <a:rPr lang="en-GB" dirty="0" err="1" smtClean="0"/>
              <a:t>Ebene</a:t>
            </a:r>
            <a:endParaRPr lang="en-GB" dirty="0" smtClean="0"/>
          </a:p>
          <a:p>
            <a:pPr lvl="3"/>
            <a:r>
              <a:rPr lang="en-GB" dirty="0" err="1" smtClean="0"/>
              <a:t>Vierte</a:t>
            </a:r>
            <a:r>
              <a:rPr lang="en-GB" dirty="0" smtClean="0"/>
              <a:t> </a:t>
            </a:r>
            <a:r>
              <a:rPr lang="en-GB" dirty="0" err="1" smtClean="0"/>
              <a:t>Ebene</a:t>
            </a:r>
            <a:endParaRPr lang="en-GB" dirty="0" smtClean="0"/>
          </a:p>
          <a:p>
            <a:pPr lvl="4"/>
            <a:r>
              <a:rPr lang="en-GB" dirty="0" err="1" smtClean="0"/>
              <a:t>Fünfte</a:t>
            </a:r>
            <a:r>
              <a:rPr lang="en-GB" dirty="0" smtClean="0"/>
              <a:t> </a:t>
            </a:r>
            <a:r>
              <a:rPr lang="en-GB" dirty="0" err="1" smtClean="0"/>
              <a:t>Ebene</a:t>
            </a:r>
            <a:endParaRPr lang="en-GB" dirty="0"/>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de-DE" dirty="0" err="1" smtClean="0"/>
              <a:t>Footer</a:t>
            </a:r>
            <a:endParaRPr lang="en-GB"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C8C50E0-3D2F-4919-A698-86375444C62D}" type="slidenum">
              <a:rPr lang="en-GB" smtClean="0"/>
              <a:t>‹#›</a:t>
            </a:fld>
            <a:endParaRPr lang="en-GB" dirty="0"/>
          </a:p>
        </p:txBody>
      </p:sp>
    </p:spTree>
    <p:extLst>
      <p:ext uri="{BB962C8B-B14F-4D97-AF65-F5344CB8AC3E}">
        <p14:creationId xmlns:p14="http://schemas.microsoft.com/office/powerpoint/2010/main" val="3328928747"/>
      </p:ext>
    </p:extLst>
  </p:cSld>
  <p:clrMap bg1="lt1" tx1="dk1" bg2="lt2" tx2="dk2" accent1="accent1" accent2="accent2" accent3="accent3" accent4="accent4" accent5="accent5" accent6="accent6" hlink="hlink" folHlink="folHlink"/>
  <p:notesStyle>
    <a:lvl1pPr marL="171450" indent="-171450"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1pPr>
    <a:lvl2pPr marL="358775" indent="-176213"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2pPr>
    <a:lvl3pPr marL="541338" indent="-182563"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3pPr>
    <a:lvl4pPr marL="715963" indent="-174625"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4pPr>
    <a:lvl5pPr marL="898525" indent="-182563" algn="l" defTabSz="914400" rtl="0" eaLnBrk="1" latinLnBrk="0" hangingPunct="1">
      <a:buFont typeface="Wingdings" panose="05000000000000000000" pitchFamily="2" charset="2"/>
      <a:buChar char="§"/>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96.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98.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10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AC8C50E0-3D2F-4919-A698-86375444C62D}" type="slidenum">
              <a:rPr lang="en-GB" smtClean="0">
                <a:solidFill>
                  <a:srgbClr val="000000"/>
                </a:solidFill>
              </a:rPr>
              <a:pPr/>
              <a:t>3</a:t>
            </a:fld>
            <a:endParaRPr lang="en-GB" dirty="0">
              <a:solidFill>
                <a:srgbClr val="000000"/>
              </a:solidFill>
            </a:endParaRPr>
          </a:p>
        </p:txBody>
      </p:sp>
    </p:spTree>
    <p:custDataLst>
      <p:tags r:id="rId1"/>
    </p:custDataLst>
    <p:extLst>
      <p:ext uri="{BB962C8B-B14F-4D97-AF65-F5344CB8AC3E}">
        <p14:creationId xmlns:p14="http://schemas.microsoft.com/office/powerpoint/2010/main" val="2689622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AC8C50E0-3D2F-4919-A698-86375444C62D}" type="slidenum">
              <a:rPr lang="en-GB" smtClean="0">
                <a:solidFill>
                  <a:srgbClr val="000000"/>
                </a:solidFill>
              </a:rPr>
              <a:pPr/>
              <a:t>4</a:t>
            </a:fld>
            <a:endParaRPr lang="en-GB" dirty="0">
              <a:solidFill>
                <a:srgbClr val="000000"/>
              </a:solidFill>
            </a:endParaRPr>
          </a:p>
        </p:txBody>
      </p:sp>
    </p:spTree>
    <p:custDataLst>
      <p:tags r:id="rId1"/>
    </p:custDataLst>
    <p:extLst>
      <p:ext uri="{BB962C8B-B14F-4D97-AF65-F5344CB8AC3E}">
        <p14:creationId xmlns:p14="http://schemas.microsoft.com/office/powerpoint/2010/main" val="371172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10"/>
          </p:nvPr>
        </p:nvSpPr>
        <p:spPr/>
        <p:txBody>
          <a:bodyPr/>
          <a:lstStyle/>
          <a:p>
            <a:fld id="{AC8C50E0-3D2F-4919-A698-86375444C62D}" type="slidenum">
              <a:rPr lang="en-GB" smtClean="0">
                <a:solidFill>
                  <a:srgbClr val="000000"/>
                </a:solidFill>
              </a:rPr>
              <a:pPr/>
              <a:t>5</a:t>
            </a:fld>
            <a:endParaRPr lang="en-GB" dirty="0">
              <a:solidFill>
                <a:srgbClr val="000000"/>
              </a:solidFill>
            </a:endParaRPr>
          </a:p>
        </p:txBody>
      </p:sp>
    </p:spTree>
    <p:custDataLst>
      <p:tags r:id="rId1"/>
    </p:custDataLst>
    <p:extLst>
      <p:ext uri="{BB962C8B-B14F-4D97-AF65-F5344CB8AC3E}">
        <p14:creationId xmlns:p14="http://schemas.microsoft.com/office/powerpoint/2010/main" val="20241389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2.png"/><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23.xml"/><Relationship Id="rId7" Type="http://schemas.openxmlformats.org/officeDocument/2006/relationships/image" Target="../media/image6.png"/><Relationship Id="rId2" Type="http://schemas.openxmlformats.org/officeDocument/2006/relationships/tags" Target="../tags/tag22.xml"/><Relationship Id="rId1" Type="http://schemas.openxmlformats.org/officeDocument/2006/relationships/vmlDrawing" Target="../drawings/vmlDrawing11.v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image" Target="../media/image7.png"/><Relationship Id="rId2" Type="http://schemas.openxmlformats.org/officeDocument/2006/relationships/tags" Target="../tags/tag24.xml"/><Relationship Id="rId1" Type="http://schemas.openxmlformats.org/officeDocument/2006/relationships/vmlDrawing" Target="../drawings/vmlDrawing12.vml"/><Relationship Id="rId6" Type="http://schemas.openxmlformats.org/officeDocument/2006/relationships/image" Target="../media/image1.emf"/><Relationship Id="rId5" Type="http://schemas.openxmlformats.org/officeDocument/2006/relationships/oleObject" Target="../embeddings/oleObject12.bin"/><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27.xml"/><Relationship Id="rId7" Type="http://schemas.openxmlformats.org/officeDocument/2006/relationships/image" Target="../media/image8.png"/><Relationship Id="rId2" Type="http://schemas.openxmlformats.org/officeDocument/2006/relationships/tags" Target="../tags/tag26.xml"/><Relationship Id="rId1" Type="http://schemas.openxmlformats.org/officeDocument/2006/relationships/vmlDrawing" Target="../drawings/vmlDrawing13.vml"/><Relationship Id="rId6" Type="http://schemas.openxmlformats.org/officeDocument/2006/relationships/image" Target="../media/image1.emf"/><Relationship Id="rId5" Type="http://schemas.openxmlformats.org/officeDocument/2006/relationships/oleObject" Target="../embeddings/oleObject13.bin"/><Relationship Id="rId4"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vmlDrawing" Target="../drawings/vmlDrawing14.vml"/><Relationship Id="rId6" Type="http://schemas.openxmlformats.org/officeDocument/2006/relationships/image" Target="../media/image1.emf"/><Relationship Id="rId5" Type="http://schemas.openxmlformats.org/officeDocument/2006/relationships/oleObject" Target="../embeddings/oleObject14.bin"/><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31.xml"/><Relationship Id="rId7" Type="http://schemas.openxmlformats.org/officeDocument/2006/relationships/image" Target="../media/image9.png"/><Relationship Id="rId2" Type="http://schemas.openxmlformats.org/officeDocument/2006/relationships/tags" Target="../tags/tag30.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35.xml"/><Relationship Id="rId7" Type="http://schemas.openxmlformats.org/officeDocument/2006/relationships/image" Target="../media/image2.png"/><Relationship Id="rId2" Type="http://schemas.openxmlformats.org/officeDocument/2006/relationships/tags" Target="../tags/tag34.xml"/><Relationship Id="rId1" Type="http://schemas.openxmlformats.org/officeDocument/2006/relationships/vmlDrawing" Target="../drawings/vmlDrawing17.vml"/><Relationship Id="rId6" Type="http://schemas.openxmlformats.org/officeDocument/2006/relationships/image" Target="../media/image1.emf"/><Relationship Id="rId5" Type="http://schemas.openxmlformats.org/officeDocument/2006/relationships/oleObject" Target="../embeddings/oleObject17.bin"/><Relationship Id="rId4"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vmlDrawing" Target="../drawings/vmlDrawing18.vml"/><Relationship Id="rId6" Type="http://schemas.openxmlformats.org/officeDocument/2006/relationships/image" Target="../media/image1.emf"/><Relationship Id="rId5" Type="http://schemas.openxmlformats.org/officeDocument/2006/relationships/oleObject" Target="../embeddings/oleObject18.bin"/><Relationship Id="rId4"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39.xml"/><Relationship Id="rId7" Type="http://schemas.openxmlformats.org/officeDocument/2006/relationships/image" Target="../media/image3.png"/><Relationship Id="rId2" Type="http://schemas.openxmlformats.org/officeDocument/2006/relationships/tags" Target="../tags/tag38.xml"/><Relationship Id="rId1" Type="http://schemas.openxmlformats.org/officeDocument/2006/relationships/vmlDrawing" Target="../drawings/vmlDrawing19.vml"/><Relationship Id="rId6" Type="http://schemas.openxmlformats.org/officeDocument/2006/relationships/image" Target="../media/image1.emf"/><Relationship Id="rId5" Type="http://schemas.openxmlformats.org/officeDocument/2006/relationships/oleObject" Target="../embeddings/oleObject19.bin"/><Relationship Id="rId4"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vmlDrawing" Target="../drawings/vmlDrawing20.vml"/><Relationship Id="rId6" Type="http://schemas.openxmlformats.org/officeDocument/2006/relationships/image" Target="../media/image1.emf"/><Relationship Id="rId5" Type="http://schemas.openxmlformats.org/officeDocument/2006/relationships/oleObject" Target="../embeddings/oleObject20.bin"/><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43.xml"/><Relationship Id="rId7" Type="http://schemas.openxmlformats.org/officeDocument/2006/relationships/image" Target="../media/image4.png"/><Relationship Id="rId2" Type="http://schemas.openxmlformats.org/officeDocument/2006/relationships/tags" Target="../tags/tag42.xml"/><Relationship Id="rId1" Type="http://schemas.openxmlformats.org/officeDocument/2006/relationships/vmlDrawing" Target="../drawings/vmlDrawing21.vml"/><Relationship Id="rId6" Type="http://schemas.openxmlformats.org/officeDocument/2006/relationships/image" Target="../media/image1.emf"/><Relationship Id="rId5" Type="http://schemas.openxmlformats.org/officeDocument/2006/relationships/oleObject" Target="../embeddings/oleObject21.bin"/><Relationship Id="rId4"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image" Target="../media/image5.png"/><Relationship Id="rId2" Type="http://schemas.openxmlformats.org/officeDocument/2006/relationships/tags" Target="../tags/tag44.xml"/><Relationship Id="rId1" Type="http://schemas.openxmlformats.org/officeDocument/2006/relationships/vmlDrawing" Target="../drawings/vmlDrawing22.vml"/><Relationship Id="rId6" Type="http://schemas.openxmlformats.org/officeDocument/2006/relationships/image" Target="../media/image1.emf"/><Relationship Id="rId5" Type="http://schemas.openxmlformats.org/officeDocument/2006/relationships/oleObject" Target="../embeddings/oleObject22.bin"/><Relationship Id="rId4"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vmlDrawing" Target="../drawings/vmlDrawing23.vml"/><Relationship Id="rId6" Type="http://schemas.openxmlformats.org/officeDocument/2006/relationships/image" Target="../media/image1.emf"/><Relationship Id="rId5" Type="http://schemas.openxmlformats.org/officeDocument/2006/relationships/oleObject" Target="../embeddings/oleObject23.bin"/><Relationship Id="rId4"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vmlDrawing" Target="../drawings/vmlDrawing24.vml"/><Relationship Id="rId6" Type="http://schemas.openxmlformats.org/officeDocument/2006/relationships/image" Target="../media/image1.emf"/><Relationship Id="rId5" Type="http://schemas.openxmlformats.org/officeDocument/2006/relationships/oleObject" Target="../embeddings/oleObject24.bin"/><Relationship Id="rId4"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vmlDrawing" Target="../drawings/vmlDrawing25.vml"/><Relationship Id="rId6" Type="http://schemas.openxmlformats.org/officeDocument/2006/relationships/image" Target="../media/image1.emf"/><Relationship Id="rId5" Type="http://schemas.openxmlformats.org/officeDocument/2006/relationships/oleObject" Target="../embeddings/oleObject25.bin"/><Relationship Id="rId4"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tags" Target="../tags/tag53.xml"/><Relationship Id="rId7" Type="http://schemas.openxmlformats.org/officeDocument/2006/relationships/image" Target="../media/image6.png"/><Relationship Id="rId2" Type="http://schemas.openxmlformats.org/officeDocument/2006/relationships/tags" Target="../tags/tag52.xml"/><Relationship Id="rId1" Type="http://schemas.openxmlformats.org/officeDocument/2006/relationships/vmlDrawing" Target="../drawings/vmlDrawing26.vml"/><Relationship Id="rId6" Type="http://schemas.openxmlformats.org/officeDocument/2006/relationships/image" Target="../media/image1.emf"/><Relationship Id="rId5" Type="http://schemas.openxmlformats.org/officeDocument/2006/relationships/oleObject" Target="../embeddings/oleObject26.bin"/><Relationship Id="rId4"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55.xml"/><Relationship Id="rId7" Type="http://schemas.openxmlformats.org/officeDocument/2006/relationships/image" Target="../media/image7.png"/><Relationship Id="rId2" Type="http://schemas.openxmlformats.org/officeDocument/2006/relationships/tags" Target="../tags/tag54.xml"/><Relationship Id="rId1" Type="http://schemas.openxmlformats.org/officeDocument/2006/relationships/vmlDrawing" Target="../drawings/vmlDrawing27.vml"/><Relationship Id="rId6" Type="http://schemas.openxmlformats.org/officeDocument/2006/relationships/image" Target="../media/image1.emf"/><Relationship Id="rId5" Type="http://schemas.openxmlformats.org/officeDocument/2006/relationships/oleObject" Target="../embeddings/oleObject27.bin"/><Relationship Id="rId4"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57.xml"/><Relationship Id="rId7" Type="http://schemas.openxmlformats.org/officeDocument/2006/relationships/image" Target="../media/image8.png"/><Relationship Id="rId2" Type="http://schemas.openxmlformats.org/officeDocument/2006/relationships/tags" Target="../tags/tag56.xml"/><Relationship Id="rId1" Type="http://schemas.openxmlformats.org/officeDocument/2006/relationships/vmlDrawing" Target="../drawings/vmlDrawing28.vml"/><Relationship Id="rId6" Type="http://schemas.openxmlformats.org/officeDocument/2006/relationships/image" Target="../media/image1.emf"/><Relationship Id="rId5" Type="http://schemas.openxmlformats.org/officeDocument/2006/relationships/oleObject" Target="../embeddings/oleObject28.bin"/><Relationship Id="rId4"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vmlDrawing" Target="../drawings/vmlDrawing29.vml"/><Relationship Id="rId6" Type="http://schemas.openxmlformats.org/officeDocument/2006/relationships/image" Target="../media/image1.emf"/><Relationship Id="rId5" Type="http://schemas.openxmlformats.org/officeDocument/2006/relationships/oleObject" Target="../embeddings/oleObject29.bin"/><Relationship Id="rId4"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61.xml"/><Relationship Id="rId7" Type="http://schemas.openxmlformats.org/officeDocument/2006/relationships/image" Target="../media/image9.png"/><Relationship Id="rId2" Type="http://schemas.openxmlformats.org/officeDocument/2006/relationships/tags" Target="../tags/tag60.xml"/><Relationship Id="rId1" Type="http://schemas.openxmlformats.org/officeDocument/2006/relationships/vmlDrawing" Target="../drawings/vmlDrawing30.vml"/><Relationship Id="rId6" Type="http://schemas.openxmlformats.org/officeDocument/2006/relationships/image" Target="../media/image1.emf"/><Relationship Id="rId5" Type="http://schemas.openxmlformats.org/officeDocument/2006/relationships/oleObject" Target="../embeddings/oleObject30.bin"/><Relationship Id="rId4"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tags" Target="../tags/tag65.xml"/><Relationship Id="rId7" Type="http://schemas.openxmlformats.org/officeDocument/2006/relationships/image" Target="../media/image2.png"/><Relationship Id="rId2" Type="http://schemas.openxmlformats.org/officeDocument/2006/relationships/tags" Target="../tags/tag64.xml"/><Relationship Id="rId1" Type="http://schemas.openxmlformats.org/officeDocument/2006/relationships/vmlDrawing" Target="../drawings/vmlDrawing32.vml"/><Relationship Id="rId6" Type="http://schemas.openxmlformats.org/officeDocument/2006/relationships/image" Target="../media/image1.emf"/><Relationship Id="rId5" Type="http://schemas.openxmlformats.org/officeDocument/2006/relationships/oleObject" Target="../embeddings/oleObject32.bin"/><Relationship Id="rId4"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3.png"/><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vmlDrawing" Target="../drawings/vmlDrawing33.vml"/><Relationship Id="rId6" Type="http://schemas.openxmlformats.org/officeDocument/2006/relationships/image" Target="../media/image1.emf"/><Relationship Id="rId5" Type="http://schemas.openxmlformats.org/officeDocument/2006/relationships/oleObject" Target="../embeddings/oleObject33.bin"/><Relationship Id="rId4"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69.xml"/><Relationship Id="rId7" Type="http://schemas.openxmlformats.org/officeDocument/2006/relationships/image" Target="../media/image3.png"/><Relationship Id="rId2" Type="http://schemas.openxmlformats.org/officeDocument/2006/relationships/tags" Target="../tags/tag68.xml"/><Relationship Id="rId1" Type="http://schemas.openxmlformats.org/officeDocument/2006/relationships/vmlDrawing" Target="../drawings/vmlDrawing34.vml"/><Relationship Id="rId6" Type="http://schemas.openxmlformats.org/officeDocument/2006/relationships/image" Target="../media/image1.emf"/><Relationship Id="rId5" Type="http://schemas.openxmlformats.org/officeDocument/2006/relationships/oleObject" Target="../embeddings/oleObject34.bin"/><Relationship Id="rId4"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71.xml"/><Relationship Id="rId2" Type="http://schemas.openxmlformats.org/officeDocument/2006/relationships/tags" Target="../tags/tag70.xml"/><Relationship Id="rId1" Type="http://schemas.openxmlformats.org/officeDocument/2006/relationships/vmlDrawing" Target="../drawings/vmlDrawing35.vml"/><Relationship Id="rId6" Type="http://schemas.openxmlformats.org/officeDocument/2006/relationships/image" Target="../media/image1.emf"/><Relationship Id="rId5" Type="http://schemas.openxmlformats.org/officeDocument/2006/relationships/oleObject" Target="../embeddings/oleObject35.bin"/><Relationship Id="rId4"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73.xml"/><Relationship Id="rId7" Type="http://schemas.openxmlformats.org/officeDocument/2006/relationships/image" Target="../media/image4.png"/><Relationship Id="rId2" Type="http://schemas.openxmlformats.org/officeDocument/2006/relationships/tags" Target="../tags/tag72.xml"/><Relationship Id="rId1" Type="http://schemas.openxmlformats.org/officeDocument/2006/relationships/vmlDrawing" Target="../drawings/vmlDrawing36.vml"/><Relationship Id="rId6" Type="http://schemas.openxmlformats.org/officeDocument/2006/relationships/image" Target="../media/image1.emf"/><Relationship Id="rId5" Type="http://schemas.openxmlformats.org/officeDocument/2006/relationships/oleObject" Target="../embeddings/oleObject36.bin"/><Relationship Id="rId4"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tags" Target="../tags/tag75.xml"/><Relationship Id="rId7" Type="http://schemas.openxmlformats.org/officeDocument/2006/relationships/image" Target="../media/image5.png"/><Relationship Id="rId2" Type="http://schemas.openxmlformats.org/officeDocument/2006/relationships/tags" Target="../tags/tag74.xml"/><Relationship Id="rId1" Type="http://schemas.openxmlformats.org/officeDocument/2006/relationships/vmlDrawing" Target="../drawings/vmlDrawing37.vml"/><Relationship Id="rId6" Type="http://schemas.openxmlformats.org/officeDocument/2006/relationships/image" Target="../media/image1.emf"/><Relationship Id="rId5" Type="http://schemas.openxmlformats.org/officeDocument/2006/relationships/oleObject" Target="../embeddings/oleObject37.bin"/><Relationship Id="rId4"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vmlDrawing" Target="../drawings/vmlDrawing38.vml"/><Relationship Id="rId6" Type="http://schemas.openxmlformats.org/officeDocument/2006/relationships/image" Target="../media/image1.emf"/><Relationship Id="rId5" Type="http://schemas.openxmlformats.org/officeDocument/2006/relationships/oleObject" Target="../embeddings/oleObject38.bin"/><Relationship Id="rId4"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vmlDrawing" Target="../drawings/vmlDrawing39.vml"/><Relationship Id="rId6" Type="http://schemas.openxmlformats.org/officeDocument/2006/relationships/image" Target="../media/image1.emf"/><Relationship Id="rId5" Type="http://schemas.openxmlformats.org/officeDocument/2006/relationships/oleObject" Target="../embeddings/oleObject39.bin"/><Relationship Id="rId4"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vmlDrawing" Target="../drawings/vmlDrawing40.vml"/><Relationship Id="rId6" Type="http://schemas.openxmlformats.org/officeDocument/2006/relationships/image" Target="../media/image1.emf"/><Relationship Id="rId5" Type="http://schemas.openxmlformats.org/officeDocument/2006/relationships/oleObject" Target="../embeddings/oleObject40.bin"/><Relationship Id="rId4"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tags" Target="../tags/tag83.xml"/><Relationship Id="rId7" Type="http://schemas.openxmlformats.org/officeDocument/2006/relationships/image" Target="../media/image6.png"/><Relationship Id="rId2" Type="http://schemas.openxmlformats.org/officeDocument/2006/relationships/tags" Target="../tags/tag82.xml"/><Relationship Id="rId1" Type="http://schemas.openxmlformats.org/officeDocument/2006/relationships/vmlDrawing" Target="../drawings/vmlDrawing41.vml"/><Relationship Id="rId6" Type="http://schemas.openxmlformats.org/officeDocument/2006/relationships/image" Target="../media/image1.emf"/><Relationship Id="rId5" Type="http://schemas.openxmlformats.org/officeDocument/2006/relationships/oleObject" Target="../embeddings/oleObject41.bin"/><Relationship Id="rId4"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tags" Target="../tags/tag85.xml"/><Relationship Id="rId7" Type="http://schemas.openxmlformats.org/officeDocument/2006/relationships/image" Target="../media/image7.png"/><Relationship Id="rId2" Type="http://schemas.openxmlformats.org/officeDocument/2006/relationships/tags" Target="../tags/tag84.xml"/><Relationship Id="rId1" Type="http://schemas.openxmlformats.org/officeDocument/2006/relationships/vmlDrawing" Target="../drawings/vmlDrawing42.vml"/><Relationship Id="rId6" Type="http://schemas.openxmlformats.org/officeDocument/2006/relationships/image" Target="../media/image1.emf"/><Relationship Id="rId5" Type="http://schemas.openxmlformats.org/officeDocument/2006/relationships/oleObject" Target="../embeddings/oleObject42.bin"/><Relationship Id="rId4"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vmlDrawing" Target="../drawings/vmlDrawing5.v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tags" Target="../tags/tag87.xml"/><Relationship Id="rId7" Type="http://schemas.openxmlformats.org/officeDocument/2006/relationships/image" Target="../media/image8.png"/><Relationship Id="rId2" Type="http://schemas.openxmlformats.org/officeDocument/2006/relationships/tags" Target="../tags/tag86.xml"/><Relationship Id="rId1" Type="http://schemas.openxmlformats.org/officeDocument/2006/relationships/vmlDrawing" Target="../drawings/vmlDrawing43.vml"/><Relationship Id="rId6" Type="http://schemas.openxmlformats.org/officeDocument/2006/relationships/image" Target="../media/image1.emf"/><Relationship Id="rId5" Type="http://schemas.openxmlformats.org/officeDocument/2006/relationships/oleObject" Target="../embeddings/oleObject43.bin"/><Relationship Id="rId4"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tags" Target="../tags/tag89.xml"/><Relationship Id="rId2" Type="http://schemas.openxmlformats.org/officeDocument/2006/relationships/tags" Target="../tags/tag88.xml"/><Relationship Id="rId1" Type="http://schemas.openxmlformats.org/officeDocument/2006/relationships/vmlDrawing" Target="../drawings/vmlDrawing44.vml"/><Relationship Id="rId6" Type="http://schemas.openxmlformats.org/officeDocument/2006/relationships/image" Target="../media/image1.emf"/><Relationship Id="rId5" Type="http://schemas.openxmlformats.org/officeDocument/2006/relationships/oleObject" Target="../embeddings/oleObject44.bin"/><Relationship Id="rId4"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tags" Target="../tags/tag91.xml"/><Relationship Id="rId7" Type="http://schemas.openxmlformats.org/officeDocument/2006/relationships/image" Target="../media/image9.png"/><Relationship Id="rId2" Type="http://schemas.openxmlformats.org/officeDocument/2006/relationships/tags" Target="../tags/tag90.xml"/><Relationship Id="rId1" Type="http://schemas.openxmlformats.org/officeDocument/2006/relationships/vmlDrawing" Target="../drawings/vmlDrawing45.vml"/><Relationship Id="rId6" Type="http://schemas.openxmlformats.org/officeDocument/2006/relationships/image" Target="../media/image1.emf"/><Relationship Id="rId5" Type="http://schemas.openxmlformats.org/officeDocument/2006/relationships/oleObject" Target="../embeddings/oleObject45.bin"/><Relationship Id="rId4"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4.png"/><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5.png"/><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vmlDrawing" Target="../drawings/vmlDrawing8.vml"/><Relationship Id="rId6" Type="http://schemas.openxmlformats.org/officeDocument/2006/relationships/image" Target="../media/image1.emf"/><Relationship Id="rId5" Type="http://schemas.openxmlformats.org/officeDocument/2006/relationships/oleObject" Target="../embeddings/oleObject8.bin"/><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vmlDrawing" Target="../drawings/vmlDrawing9.vml"/><Relationship Id="rId6" Type="http://schemas.openxmlformats.org/officeDocument/2006/relationships/image" Target="../media/image1.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306213588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473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24672" name="Picture 96"/>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2"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4162521"/>
            <a:ext cx="7186612" cy="193899"/>
          </a:xfrm>
        </p:spPr>
        <p:txBody>
          <a:bodyPr/>
          <a:lstStyle>
            <a:lvl1pPr marL="0" indent="0">
              <a:buNone/>
              <a:defRPr sz="1400" b="1" baseline="0">
                <a:solidFill>
                  <a:schemeClr val="bg1"/>
                </a:solidFill>
              </a:defRPr>
            </a:lvl1pPr>
          </a:lstStyle>
          <a:p>
            <a:pPr lvl="0"/>
            <a:r>
              <a:rPr lang="en-GB" dirty="0" smtClean="0"/>
              <a:t>Author, date</a:t>
            </a:r>
          </a:p>
        </p:txBody>
      </p:sp>
      <p:sp>
        <p:nvSpPr>
          <p:cNvPr id="11" name="Titel 10"/>
          <p:cNvSpPr>
            <a:spLocks noGrp="1"/>
          </p:cNvSpPr>
          <p:nvPr>
            <p:ph type="title" hasCustomPrompt="1"/>
          </p:nvPr>
        </p:nvSpPr>
        <p:spPr bwMode="gray">
          <a:xfrm>
            <a:off x="978102" y="2698750"/>
            <a:ext cx="7185713" cy="1329595"/>
          </a:xfrm>
        </p:spPr>
        <p:txBody>
          <a:bodyPr anchor="b"/>
          <a:lstStyle>
            <a:lvl1pPr>
              <a:lnSpc>
                <a:spcPct val="80000"/>
              </a:lnSpc>
              <a:defRPr sz="5400">
                <a:solidFill>
                  <a:schemeClr val="bg1"/>
                </a:solidFill>
              </a:defRPr>
            </a:lvl1pPr>
          </a:lstStyle>
          <a:p>
            <a:r>
              <a:rPr lang="en-GB" dirty="0" smtClean="0"/>
              <a:t>Title of the presentation</a:t>
            </a:r>
            <a:endParaRPr lang="en-GB" dirty="0"/>
          </a:p>
        </p:txBody>
      </p:sp>
      <p:grpSp>
        <p:nvGrpSpPr>
          <p:cNvPr id="8" name="Gruppieren 7"/>
          <p:cNvGrpSpPr/>
          <p:nvPr userDrawn="1"/>
        </p:nvGrpSpPr>
        <p:grpSpPr>
          <a:xfrm>
            <a:off x="7767501" y="106363"/>
            <a:ext cx="1193937" cy="221456"/>
            <a:chOff x="8174038" y="147638"/>
            <a:chExt cx="787400" cy="146050"/>
          </a:xfrm>
        </p:grpSpPr>
        <p:sp>
          <p:nvSpPr>
            <p:cNvPr id="1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a:endParaRPr lang="en-GB" dirty="0"/>
            </a:p>
          </p:txBody>
        </p:sp>
        <p:sp>
          <p:nvSpPr>
            <p:cNvPr id="12"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14"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15"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16"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17"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grpSp>
    </p:spTree>
    <p:custDataLst>
      <p:tags r:id="rId2"/>
    </p:custDataLst>
    <p:extLst>
      <p:ext uri="{BB962C8B-B14F-4D97-AF65-F5344CB8AC3E}">
        <p14:creationId xmlns:p14="http://schemas.microsoft.com/office/powerpoint/2010/main" val="10883532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_headline and text 1">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410799261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717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6"/>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16890293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_headline and text 2">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151053203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820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2"/>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4"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167240344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_headline and text 3">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64921513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024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2603197915"/>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Reference slide">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ext uri="{D42A27DB-BD31-4B8C-83A1-F6EECF244321}">
                <p14:modId xmlns:p14="http://schemas.microsoft.com/office/powerpoint/2010/main" val="329772420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83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Rechteck 14"/>
          <p:cNvSpPr/>
          <p:nvPr userDrawn="1"/>
        </p:nvSpPr>
        <p:spPr>
          <a:xfrm>
            <a:off x="188913" y="441325"/>
            <a:ext cx="3187699" cy="4519613"/>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eaLnBrk="1"/>
            <a:endParaRPr lang="en-GB" sz="1200" noProof="0" dirty="0" smtClean="0">
              <a:solidFill>
                <a:schemeClr val="tx1"/>
              </a:solidFill>
            </a:endParaRPr>
          </a:p>
        </p:txBody>
      </p:sp>
      <p:sp>
        <p:nvSpPr>
          <p:cNvPr id="6" name="Titel 5"/>
          <p:cNvSpPr>
            <a:spLocks noGrp="1"/>
          </p:cNvSpPr>
          <p:nvPr>
            <p:ph type="title" hasCustomPrompt="1"/>
          </p:nvPr>
        </p:nvSpPr>
        <p:spPr>
          <a:xfrm>
            <a:off x="186531" y="441324"/>
            <a:ext cx="3190079" cy="1131889"/>
          </a:xfrm>
          <a:noFill/>
        </p:spPr>
        <p:txBody>
          <a:bodyPr lIns="324000" tIns="198000" rIns="144000" bIns="144000">
            <a:noAutofit/>
          </a:bodyPr>
          <a:lstStyle>
            <a:lvl1pPr>
              <a:defRPr sz="1800" b="1">
                <a:solidFill>
                  <a:schemeClr val="bg1"/>
                </a:solidFill>
              </a:defRPr>
            </a:lvl1pPr>
          </a:lstStyle>
          <a:p>
            <a:r>
              <a:rPr lang="en-GB" noProof="0" dirty="0" smtClean="0"/>
              <a:t>Headline</a:t>
            </a:r>
            <a:endParaRPr lang="en-GB" noProof="0"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DB8E458E-AFF7-464B-AF56-DCDFE5132111}" type="datetime1">
              <a:rPr lang="en-GB" noProof="0" smtClean="0"/>
              <a:t>19/01/2018</a:t>
            </a:fld>
            <a:endParaRPr lang="en-GB" noProof="0" dirty="0"/>
          </a:p>
        </p:txBody>
      </p:sp>
      <p:sp>
        <p:nvSpPr>
          <p:cNvPr id="3" name="Textplatzhalter 2"/>
          <p:cNvSpPr>
            <a:spLocks noGrp="1"/>
          </p:cNvSpPr>
          <p:nvPr>
            <p:ph type="body" sz="quarter" idx="15" hasCustomPrompt="1"/>
          </p:nvPr>
        </p:nvSpPr>
        <p:spPr>
          <a:xfrm>
            <a:off x="3376612" y="441323"/>
            <a:ext cx="5584825" cy="1506538"/>
          </a:xfrm>
          <a:solidFill>
            <a:srgbClr val="E3F4FB"/>
          </a:solidFill>
        </p:spPr>
        <p:txBody>
          <a:bodyPr lIns="144000" tIns="198000" rIns="144000" bIns="72000">
            <a:noAutofit/>
          </a:bodyPr>
          <a:lstStyle>
            <a:lvl1pPr marL="0" indent="0">
              <a:spcBef>
                <a:spcPts val="300"/>
              </a:spcBef>
              <a:buNone/>
              <a:defRPr sz="1200" b="1" baseline="0">
                <a:solidFill>
                  <a:schemeClr val="accent2"/>
                </a:solidFill>
              </a:defRPr>
            </a:lvl1pPr>
            <a:lvl2pPr marL="182563" indent="-182563">
              <a:spcBef>
                <a:spcPts val="300"/>
              </a:spcBef>
              <a:defRPr sz="900"/>
            </a:lvl2pPr>
          </a:lstStyle>
          <a:p>
            <a:pPr lvl="0"/>
            <a:r>
              <a:rPr lang="en-GB" noProof="0" dirty="0" smtClean="0"/>
              <a:t>The challenge</a:t>
            </a:r>
          </a:p>
          <a:p>
            <a:pPr lvl="1"/>
            <a:r>
              <a:rPr lang="en-GB" noProof="0" dirty="0" smtClean="0"/>
              <a:t>Text</a:t>
            </a:r>
          </a:p>
        </p:txBody>
      </p:sp>
      <p:sp>
        <p:nvSpPr>
          <p:cNvPr id="4" name="Textplatzhalter 3"/>
          <p:cNvSpPr>
            <a:spLocks noGrp="1"/>
          </p:cNvSpPr>
          <p:nvPr>
            <p:ph type="body" sz="quarter" idx="16" hasCustomPrompt="1"/>
          </p:nvPr>
        </p:nvSpPr>
        <p:spPr>
          <a:xfrm>
            <a:off x="3376613" y="1947862"/>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engagement</a:t>
            </a:r>
          </a:p>
          <a:p>
            <a:pPr lvl="1"/>
            <a:r>
              <a:rPr lang="en-GB" noProof="0" dirty="0" smtClean="0"/>
              <a:t>Text</a:t>
            </a:r>
          </a:p>
        </p:txBody>
      </p:sp>
      <p:sp>
        <p:nvSpPr>
          <p:cNvPr id="7" name="Textplatzhalter 6"/>
          <p:cNvSpPr>
            <a:spLocks noGrp="1"/>
          </p:cNvSpPr>
          <p:nvPr>
            <p:ph type="body" sz="quarter" idx="17" hasCustomPrompt="1"/>
          </p:nvPr>
        </p:nvSpPr>
        <p:spPr>
          <a:xfrm>
            <a:off x="3376613" y="3454400"/>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benefit</a:t>
            </a:r>
          </a:p>
          <a:p>
            <a:pPr lvl="1"/>
            <a:r>
              <a:rPr lang="en-GB" noProof="0" dirty="0" smtClean="0"/>
              <a:t>Text</a:t>
            </a:r>
            <a:endParaRPr lang="en-GB" noProof="0" dirty="0"/>
          </a:p>
        </p:txBody>
      </p:sp>
      <p:sp>
        <p:nvSpPr>
          <p:cNvPr id="11" name="Bildplatzhalter 10"/>
          <p:cNvSpPr>
            <a:spLocks noGrp="1"/>
          </p:cNvSpPr>
          <p:nvPr>
            <p:ph type="pic" sz="quarter" idx="19" hasCustomPrompt="1"/>
          </p:nvPr>
        </p:nvSpPr>
        <p:spPr>
          <a:xfrm>
            <a:off x="187325" y="1859280"/>
            <a:ext cx="3189288" cy="3101658"/>
          </a:xfrm>
        </p:spPr>
        <p:txBody>
          <a:bodyPr>
            <a:noAutofit/>
          </a:bodyPr>
          <a:lstStyle>
            <a:lvl1pPr marL="0" indent="0">
              <a:buNone/>
              <a:defRPr>
                <a:solidFill>
                  <a:schemeClr val="bg1"/>
                </a:solidFill>
              </a:defRPr>
            </a:lvl1pPr>
          </a:lstStyle>
          <a:p>
            <a:r>
              <a:rPr lang="en-GB" noProof="0" dirty="0" smtClean="0"/>
              <a:t>Picture</a:t>
            </a:r>
            <a:endParaRPr lang="en-GB" noProof="0" dirty="0"/>
          </a:p>
        </p:txBody>
      </p:sp>
      <p:sp>
        <p:nvSpPr>
          <p:cNvPr id="14" name="Textfeld 13"/>
          <p:cNvSpPr txBox="1"/>
          <p:nvPr userDrawn="1"/>
        </p:nvSpPr>
        <p:spPr>
          <a:xfrm>
            <a:off x="188912" y="1573213"/>
            <a:ext cx="3187697" cy="184666"/>
          </a:xfrm>
          <a:prstGeom prst="rect">
            <a:avLst/>
          </a:prstGeom>
          <a:noFill/>
        </p:spPr>
        <p:txBody>
          <a:bodyPr wrap="square" lIns="324000" tIns="0" rIns="144000" bIns="0" rtlCol="0">
            <a:spAutoFit/>
          </a:bodyPr>
          <a:lstStyle/>
          <a:p>
            <a:pPr lvl="0"/>
            <a:r>
              <a:rPr lang="en-GB" sz="1200" noProof="0" dirty="0" smtClean="0">
                <a:solidFill>
                  <a:schemeClr val="bg1"/>
                </a:solidFill>
              </a:rPr>
              <a:t>Success story</a:t>
            </a:r>
          </a:p>
        </p:txBody>
      </p:sp>
    </p:spTree>
    <p:custDataLst>
      <p:tags r:id="rId2"/>
    </p:custDataLst>
    <p:extLst>
      <p:ext uri="{BB962C8B-B14F-4D97-AF65-F5344CB8AC3E}">
        <p14:creationId xmlns:p14="http://schemas.microsoft.com/office/powerpoint/2010/main" val="181783593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act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166438357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86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31794" name="Picture 50"/>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3"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2701925"/>
            <a:ext cx="7186612" cy="193899"/>
          </a:xfrm>
        </p:spPr>
        <p:txBody>
          <a:bodyPr anchor="t"/>
          <a:lstStyle>
            <a:lvl1pPr marL="0" indent="0">
              <a:buNone/>
              <a:defRPr sz="1400" b="1">
                <a:solidFill>
                  <a:schemeClr val="bg1"/>
                </a:solidFill>
              </a:defRPr>
            </a:lvl1pPr>
          </a:lstStyle>
          <a:p>
            <a:pPr lvl="0"/>
            <a:r>
              <a:rPr lang="en-GB" dirty="0" smtClean="0"/>
              <a:t>Subhead</a:t>
            </a:r>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035D765D-43E5-4444-BDEA-8BB4B3D5FCB5}" type="datetime1">
              <a:rPr lang="en-GB" smtClean="0"/>
              <a:t>19/01/2018</a:t>
            </a:fld>
            <a:endParaRPr lang="en-GB" dirty="0"/>
          </a:p>
        </p:txBody>
      </p:sp>
      <p:sp>
        <p:nvSpPr>
          <p:cNvPr id="3" name="Textplatzhalter 2"/>
          <p:cNvSpPr>
            <a:spLocks noGrp="1"/>
          </p:cNvSpPr>
          <p:nvPr>
            <p:ph type="body" sz="quarter" idx="15" hasCustomPrompt="1"/>
          </p:nvPr>
        </p:nvSpPr>
        <p:spPr bwMode="gray">
          <a:xfrm>
            <a:off x="982662" y="3027095"/>
            <a:ext cx="7186612" cy="1123384"/>
          </a:xfrm>
        </p:spPr>
        <p:txBody>
          <a:bodyPr/>
          <a:lstStyle>
            <a:lvl1pPr marL="0" indent="0">
              <a:buNone/>
              <a:defRPr sz="1000" baseline="0">
                <a:solidFill>
                  <a:schemeClr val="bg1"/>
                </a:solidFill>
              </a:defRPr>
            </a:lvl1pPr>
            <a:lvl2pPr>
              <a:defRPr sz="1400"/>
            </a:lvl2pPr>
            <a:lvl3pPr>
              <a:defRPr sz="1400"/>
            </a:lvl3pPr>
            <a:lvl4pPr>
              <a:defRPr sz="1400"/>
            </a:lvl4pPr>
            <a:lvl5pPr>
              <a:defRPr sz="1400"/>
            </a:lvl5pPr>
          </a:lstStyle>
          <a:p>
            <a:pPr lvl="0"/>
            <a:r>
              <a:rPr lang="en-GB" noProof="0" dirty="0" smtClean="0"/>
              <a:t>GFT …</a:t>
            </a:r>
            <a:br>
              <a:rPr lang="en-GB" noProof="0" dirty="0" smtClean="0"/>
            </a:br>
            <a:r>
              <a:rPr lang="en-GB" noProof="0" dirty="0" smtClean="0"/>
              <a:t>First name Last name</a:t>
            </a:r>
            <a:br>
              <a:rPr lang="en-GB" noProof="0" dirty="0" smtClean="0"/>
            </a:br>
            <a:r>
              <a:rPr lang="en-GB" noProof="0" dirty="0" smtClean="0"/>
              <a:t>Position</a:t>
            </a:r>
          </a:p>
          <a:p>
            <a:pPr lvl="0"/>
            <a:r>
              <a:rPr lang="en-GB" noProof="0" dirty="0" smtClean="0"/>
              <a:t>Street address</a:t>
            </a:r>
            <a:br>
              <a:rPr lang="en-GB" noProof="0" dirty="0" smtClean="0"/>
            </a:br>
            <a:r>
              <a:rPr lang="en-GB" noProof="0" dirty="0" smtClean="0"/>
              <a:t>12345 City</a:t>
            </a:r>
          </a:p>
          <a:p>
            <a:pPr lvl="0"/>
            <a:r>
              <a:rPr lang="en-GB" noProof="0" dirty="0" smtClean="0"/>
              <a:t>T +xx </a:t>
            </a:r>
            <a:r>
              <a:rPr lang="en-GB" noProof="0" dirty="0" err="1" smtClean="0"/>
              <a:t>xxxx</a:t>
            </a:r>
            <a:r>
              <a:rPr lang="en-GB" noProof="0" dirty="0" smtClean="0"/>
              <a:t> xxx-</a:t>
            </a:r>
            <a:r>
              <a:rPr lang="en-GB" noProof="0" dirty="0" err="1" smtClean="0"/>
              <a:t>xxxx</a:t>
            </a:r>
            <a:r>
              <a:rPr lang="en-GB" noProof="0" dirty="0" smtClean="0"/>
              <a:t/>
            </a:r>
            <a:br>
              <a:rPr lang="en-GB" noProof="0" dirty="0" smtClean="0"/>
            </a:br>
            <a:r>
              <a:rPr lang="en-GB" noProof="0" dirty="0" smtClean="0"/>
              <a:t>Firstname.Lastname@gft.com</a:t>
            </a:r>
          </a:p>
        </p:txBody>
      </p:sp>
      <p:sp>
        <p:nvSpPr>
          <p:cNvPr id="6" name="Textfeld 5"/>
          <p:cNvSpPr txBox="1">
            <a:spLocks/>
          </p:cNvSpPr>
          <p:nvPr userDrawn="1"/>
        </p:nvSpPr>
        <p:spPr bwMode="white">
          <a:xfrm>
            <a:off x="978102" y="663575"/>
            <a:ext cx="7191172" cy="1661993"/>
          </a:xfrm>
          <a:prstGeom prst="rect">
            <a:avLst/>
          </a:prstGeom>
          <a:noFill/>
        </p:spPr>
        <p:txBody>
          <a:bodyPr wrap="square" lIns="0" tIns="0" rIns="0" bIns="0" rtlCol="0">
            <a:spAutoFit/>
          </a:bodyPr>
          <a:lstStyle/>
          <a:p>
            <a:r>
              <a:rPr lang="en-GB" sz="5400" b="1" dirty="0" smtClean="0">
                <a:solidFill>
                  <a:schemeClr val="bg1"/>
                </a:solidFill>
              </a:rPr>
              <a:t>Shaping the future </a:t>
            </a:r>
            <a:br>
              <a:rPr lang="en-GB" sz="5400" b="1" dirty="0" smtClean="0">
                <a:solidFill>
                  <a:schemeClr val="bg1"/>
                </a:solidFill>
              </a:rPr>
            </a:br>
            <a:r>
              <a:rPr lang="en-GB" sz="5400" b="1" dirty="0" smtClean="0">
                <a:solidFill>
                  <a:schemeClr val="bg1"/>
                </a:solidFill>
              </a:rPr>
              <a:t>of digital business </a:t>
            </a:r>
            <a:endParaRPr lang="de-DE" sz="5400" b="1" dirty="0" smtClean="0">
              <a:solidFill>
                <a:schemeClr val="bg1"/>
              </a:solidFill>
            </a:endParaRPr>
          </a:p>
        </p:txBody>
      </p:sp>
    </p:spTree>
    <p:custDataLst>
      <p:tags r:id="rId2"/>
    </p:custDataLst>
    <p:extLst>
      <p:ext uri="{BB962C8B-B14F-4D97-AF65-F5344CB8AC3E}">
        <p14:creationId xmlns:p14="http://schemas.microsoft.com/office/powerpoint/2010/main" val="3305349176"/>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327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24672" name="Picture 96"/>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2"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4162521"/>
            <a:ext cx="7186612" cy="193899"/>
          </a:xfrm>
        </p:spPr>
        <p:txBody>
          <a:bodyPr/>
          <a:lstStyle>
            <a:lvl1pPr marL="0" indent="0">
              <a:buNone/>
              <a:defRPr sz="1400" b="1" baseline="0">
                <a:solidFill>
                  <a:schemeClr val="bg1"/>
                </a:solidFill>
              </a:defRPr>
            </a:lvl1pPr>
          </a:lstStyle>
          <a:p>
            <a:pPr lvl="0"/>
            <a:r>
              <a:rPr lang="en-GB" dirty="0" smtClean="0"/>
              <a:t>Author, date</a:t>
            </a:r>
          </a:p>
        </p:txBody>
      </p:sp>
      <p:sp>
        <p:nvSpPr>
          <p:cNvPr id="11" name="Titel 10"/>
          <p:cNvSpPr>
            <a:spLocks noGrp="1"/>
          </p:cNvSpPr>
          <p:nvPr>
            <p:ph type="title" hasCustomPrompt="1"/>
          </p:nvPr>
        </p:nvSpPr>
        <p:spPr bwMode="gray">
          <a:xfrm>
            <a:off x="978102" y="2698750"/>
            <a:ext cx="7185713" cy="1329595"/>
          </a:xfrm>
        </p:spPr>
        <p:txBody>
          <a:bodyPr anchor="b"/>
          <a:lstStyle>
            <a:lvl1pPr>
              <a:lnSpc>
                <a:spcPct val="80000"/>
              </a:lnSpc>
              <a:defRPr sz="5400">
                <a:solidFill>
                  <a:schemeClr val="bg1"/>
                </a:solidFill>
              </a:defRPr>
            </a:lvl1pPr>
          </a:lstStyle>
          <a:p>
            <a:r>
              <a:rPr lang="en-GB" dirty="0" smtClean="0"/>
              <a:t>Title of the presentation</a:t>
            </a:r>
            <a:endParaRPr lang="en-GB" dirty="0"/>
          </a:p>
        </p:txBody>
      </p:sp>
      <p:grpSp>
        <p:nvGrpSpPr>
          <p:cNvPr id="8" name="Gruppieren 7"/>
          <p:cNvGrpSpPr/>
          <p:nvPr userDrawn="1"/>
        </p:nvGrpSpPr>
        <p:grpSpPr>
          <a:xfrm>
            <a:off x="7767501" y="106363"/>
            <a:ext cx="1193937" cy="221456"/>
            <a:chOff x="8174038" y="147638"/>
            <a:chExt cx="787400" cy="146050"/>
          </a:xfrm>
        </p:grpSpPr>
        <p:sp>
          <p:nvSpPr>
            <p:cNvPr id="1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2"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4"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5"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6"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7"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grpSp>
    </p:spTree>
    <p:custDataLst>
      <p:tags r:id="rId2"/>
    </p:custDataLst>
    <p:extLst>
      <p:ext uri="{BB962C8B-B14F-4D97-AF65-F5344CB8AC3E}">
        <p14:creationId xmlns:p14="http://schemas.microsoft.com/office/powerpoint/2010/main" val="2887339137"/>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line and text grey">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430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479003534"/>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line and text grey pattern">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532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6532" y="441325"/>
            <a:ext cx="8772525" cy="4519613"/>
          </a:xfrm>
          <a:prstGeom prst="rect">
            <a:avLst/>
          </a:prstGeom>
        </p:spPr>
      </p:pic>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44EA994F-88FA-4BD3-978C-6AD03B53B5FB}"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2685813583"/>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line and text light blu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635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Rechteck 5"/>
          <p:cNvSpPr/>
          <p:nvPr userDrawn="1"/>
        </p:nvSpPr>
        <p:spPr>
          <a:xfrm>
            <a:off x="188912" y="441325"/>
            <a:ext cx="8772525" cy="4519613"/>
          </a:xfrm>
          <a:prstGeom prst="rect">
            <a:avLst/>
          </a:prstGeom>
          <a:solidFill>
            <a:srgbClr val="E3F4FB"/>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1C2BE046-B41A-4CDD-8EB2-1CDD566C49DE}"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54039198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737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90232" y="441325"/>
            <a:ext cx="8765125" cy="4519613"/>
          </a:xfrm>
          <a:prstGeom prst="rect">
            <a:avLst/>
          </a:prstGeom>
        </p:spPr>
      </p:pic>
      <p:sp>
        <p:nvSpPr>
          <p:cNvPr id="12"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B459838F-2DA4-4276-A1A0-F66F77FB9225}" type="datetime1">
              <a:rPr lang="en-GB"/>
              <a:pPr defTabSz="685800"/>
              <a:t>19/01/2018</a:t>
            </a:fld>
            <a:endParaRPr lang="en-GB" dirty="0"/>
          </a:p>
        </p:txBody>
      </p:sp>
      <p:sp>
        <p:nvSpPr>
          <p:cNvPr id="4" name="Textplatzhalter 3"/>
          <p:cNvSpPr>
            <a:spLocks noGrp="1"/>
          </p:cNvSpPr>
          <p:nvPr>
            <p:ph type="body" sz="quarter" idx="13" hasCustomPrompt="1"/>
          </p:nvPr>
        </p:nvSpPr>
        <p:spPr>
          <a:xfrm>
            <a:off x="1364297" y="1573213"/>
            <a:ext cx="6804977" cy="1951303"/>
          </a:xfrm>
        </p:spPr>
        <p:txBody>
          <a:bodyPr/>
          <a:lstStyle>
            <a:lvl1pPr marL="358775" indent="-358775">
              <a:spcBef>
                <a:spcPts val="1200"/>
              </a:spcBef>
              <a:buFont typeface="+mj-lt"/>
              <a:buAutoNum type="arabicPeriod"/>
              <a:defRPr sz="2000" b="1" baseline="0"/>
            </a:lvl1pPr>
            <a:lvl2pPr marL="541338" indent="-182563">
              <a:defRPr/>
            </a:lvl2pPr>
          </a:lstStyle>
          <a:p>
            <a:pPr lvl="0"/>
            <a:r>
              <a:rPr lang="de-DE" dirty="0" smtClean="0"/>
              <a:t>Agenda </a:t>
            </a:r>
            <a:r>
              <a:rPr lang="de-DE" dirty="0" err="1" smtClean="0"/>
              <a:t>point</a:t>
            </a:r>
            <a:r>
              <a:rPr lang="de-DE" dirty="0" smtClean="0"/>
              <a:t> 1</a:t>
            </a:r>
          </a:p>
          <a:p>
            <a:pPr lvl="1"/>
            <a:r>
              <a:rPr lang="de-DE" dirty="0" smtClean="0"/>
              <a:t>Text</a:t>
            </a:r>
          </a:p>
          <a:p>
            <a:pPr lvl="1"/>
            <a:r>
              <a:rPr lang="de-DE" dirty="0" smtClean="0"/>
              <a:t>Text</a:t>
            </a:r>
          </a:p>
          <a:p>
            <a:pPr lvl="1"/>
            <a:r>
              <a:rPr lang="de-DE" dirty="0" smtClean="0"/>
              <a:t>Text</a:t>
            </a:r>
          </a:p>
          <a:p>
            <a:pPr lvl="0"/>
            <a:r>
              <a:rPr lang="de-DE" dirty="0" smtClean="0"/>
              <a:t>Agenda </a:t>
            </a:r>
            <a:r>
              <a:rPr lang="de-DE" dirty="0" err="1" smtClean="0"/>
              <a:t>point</a:t>
            </a:r>
            <a:r>
              <a:rPr lang="de-DE" dirty="0" smtClean="0"/>
              <a:t> 2</a:t>
            </a:r>
          </a:p>
          <a:p>
            <a:pPr lvl="0"/>
            <a:r>
              <a:rPr lang="de-DE" dirty="0" smtClean="0"/>
              <a:t>Agenda </a:t>
            </a:r>
            <a:r>
              <a:rPr lang="de-DE" dirty="0" err="1" smtClean="0"/>
              <a:t>point</a:t>
            </a:r>
            <a:r>
              <a:rPr lang="de-DE" dirty="0" smtClean="0"/>
              <a:t> 3</a:t>
            </a:r>
            <a:endParaRPr lang="en-GB" dirty="0" smtClean="0"/>
          </a:p>
        </p:txBody>
      </p:sp>
      <p:sp>
        <p:nvSpPr>
          <p:cNvPr id="2" name="Rechteck 1"/>
          <p:cNvSpPr/>
          <p:nvPr userDrawn="1"/>
        </p:nvSpPr>
        <p:spPr>
          <a:xfrm>
            <a:off x="188914" y="441325"/>
            <a:ext cx="793750" cy="4519611"/>
          </a:xfrm>
          <a:prstGeom prst="rect">
            <a:avLst/>
          </a:prstGeom>
          <a:solidFill>
            <a:schemeClr val="accent1"/>
          </a:solidFill>
          <a:ln w="19050">
            <a:noFill/>
          </a:ln>
        </p:spPr>
        <p:txBody>
          <a:bodyPr vert="vert270" lIns="108000" tIns="108000" rIns="108000" bIns="108000" rtlCol="0" anchor="ctr">
            <a:noAutofit/>
          </a:bodyPr>
          <a:lstStyle/>
          <a:p>
            <a:pPr algn="ctr" defTabSz="685800" fontAlgn="base">
              <a:lnSpc>
                <a:spcPct val="90000"/>
              </a:lnSpc>
              <a:spcBef>
                <a:spcPts val="600"/>
              </a:spcBef>
              <a:spcAft>
                <a:spcPct val="0"/>
              </a:spcAft>
              <a:buClr>
                <a:srgbClr val="000000"/>
              </a:buClr>
              <a:buFont typeface="Wingdings" panose="05000000000000000000" pitchFamily="2" charset="2"/>
              <a:buNone/>
            </a:pPr>
            <a:r>
              <a:rPr lang="de-DE" sz="3000" b="1" dirty="0" smtClean="0">
                <a:solidFill>
                  <a:prstClr val="white"/>
                </a:solidFill>
                <a:ea typeface="Geneva" pitchFamily="-128" charset="-128"/>
              </a:rPr>
              <a:t>Agenda</a:t>
            </a:r>
          </a:p>
        </p:txBody>
      </p:sp>
    </p:spTree>
    <p:custDataLst>
      <p:tags r:id="rId2"/>
    </p:custDataLst>
    <p:extLst>
      <p:ext uri="{BB962C8B-B14F-4D97-AF65-F5344CB8AC3E}">
        <p14:creationId xmlns:p14="http://schemas.microsoft.com/office/powerpoint/2010/main" val="32661659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adline and text grey">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334360867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60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695185346"/>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839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8" name="Grafik 7"/>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88913" y="441325"/>
            <a:ext cx="8769038" cy="4522858"/>
          </a:xfrm>
          <a:prstGeom prst="rect">
            <a:avLst/>
          </a:prstGeom>
        </p:spPr>
      </p:pic>
      <p:sp>
        <p:nvSpPr>
          <p:cNvPr id="9" name="Textplatzhalter 8"/>
          <p:cNvSpPr>
            <a:spLocks noGrp="1"/>
          </p:cNvSpPr>
          <p:nvPr>
            <p:ph type="body" sz="quarter" idx="13" hasCustomPrompt="1"/>
          </p:nvPr>
        </p:nvSpPr>
        <p:spPr>
          <a:xfrm>
            <a:off x="982662" y="4125566"/>
            <a:ext cx="7186612" cy="193899"/>
          </a:xfrm>
        </p:spPr>
        <p:txBody>
          <a:bodyPr/>
          <a:lstStyle>
            <a:lvl1pPr marL="0" indent="0">
              <a:buNone/>
              <a:defRPr sz="1400" b="1"/>
            </a:lvl1pPr>
          </a:lstStyle>
          <a:p>
            <a:pPr lvl="0"/>
            <a:r>
              <a:rPr lang="en-GB" dirty="0" smtClean="0"/>
              <a:t>Subhead</a:t>
            </a:r>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3BC03739-938B-4B70-881C-8A5793DC0CB1}" type="datetime1">
              <a:rPr lang="en-GB"/>
              <a:pPr defTabSz="685800"/>
              <a:t>19/01/2018</a:t>
            </a:fld>
            <a:endParaRPr lang="en-GB" dirty="0"/>
          </a:p>
        </p:txBody>
      </p:sp>
    </p:spTree>
    <p:custDataLst>
      <p:tags r:id="rId2"/>
    </p:custDataLst>
    <p:extLst>
      <p:ext uri="{BB962C8B-B14F-4D97-AF65-F5344CB8AC3E}">
        <p14:creationId xmlns:p14="http://schemas.microsoft.com/office/powerpoint/2010/main" val="3742835414"/>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4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942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Titel 5"/>
          <p:cNvSpPr>
            <a:spLocks noGrp="1"/>
          </p:cNvSpPr>
          <p:nvPr>
            <p:ph type="title" hasCustomPrompt="1"/>
          </p:nvPr>
        </p:nvSpPr>
        <p:spPr>
          <a:xfrm>
            <a:off x="3790949" y="663575"/>
            <a:ext cx="4372865" cy="332399"/>
          </a:xfrm>
        </p:spPr>
        <p:txBody>
          <a:bodyPr/>
          <a:lstStyle>
            <a:lvl1pPr>
              <a:defRPr sz="2400" b="1"/>
            </a:lvl1pPr>
          </a:lstStyle>
          <a:p>
            <a:r>
              <a:rPr lang="en-GB" dirty="0" smtClean="0"/>
              <a:t>Headline</a:t>
            </a:r>
            <a:endParaRPr lang="en-GB" dirty="0"/>
          </a:p>
        </p:txBody>
      </p:sp>
      <p:sp>
        <p:nvSpPr>
          <p:cNvPr id="15" name="Bildplatzhalter 14"/>
          <p:cNvSpPr>
            <a:spLocks noGrp="1"/>
          </p:cNvSpPr>
          <p:nvPr>
            <p:ph type="pic" sz="quarter" idx="14" hasCustomPrompt="1"/>
          </p:nvPr>
        </p:nvSpPr>
        <p:spPr>
          <a:xfrm>
            <a:off x="188914" y="441325"/>
            <a:ext cx="3182938" cy="4519612"/>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F5E015F9-9726-4F96-83F5-976CBB449D86}" type="datetime1">
              <a:rPr lang="en-GB"/>
              <a:pPr defTabSz="685800"/>
              <a:t>19/01/2018</a:t>
            </a:fld>
            <a:endParaRPr lang="en-GB" dirty="0"/>
          </a:p>
        </p:txBody>
      </p:sp>
      <p:sp>
        <p:nvSpPr>
          <p:cNvPr id="3" name="Textplatzhalter 2"/>
          <p:cNvSpPr>
            <a:spLocks noGrp="1"/>
          </p:cNvSpPr>
          <p:nvPr>
            <p:ph type="body" sz="quarter" idx="15" hasCustomPrompt="1"/>
          </p:nvPr>
        </p:nvSpPr>
        <p:spPr>
          <a:xfrm>
            <a:off x="3790950" y="1563152"/>
            <a:ext cx="4378326"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2867993107"/>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8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044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Bildplatzhalter 14"/>
          <p:cNvSpPr>
            <a:spLocks noGrp="1"/>
          </p:cNvSpPr>
          <p:nvPr>
            <p:ph type="pic" sz="quarter" idx="14" hasCustomPrompt="1"/>
          </p:nvPr>
        </p:nvSpPr>
        <p:spPr>
          <a:xfrm>
            <a:off x="188914" y="441325"/>
            <a:ext cx="637857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6" name="Titel 5"/>
          <p:cNvSpPr>
            <a:spLocks noGrp="1"/>
          </p:cNvSpPr>
          <p:nvPr>
            <p:ph type="title" hasCustomPrompt="1"/>
          </p:nvPr>
        </p:nvSpPr>
        <p:spPr>
          <a:xfrm>
            <a:off x="6930391" y="663575"/>
            <a:ext cx="1648460" cy="332399"/>
          </a:xfrm>
        </p:spPr>
        <p:txBody>
          <a:bodyPr/>
          <a:lstStyle>
            <a:lvl1pPr>
              <a:defRPr sz="2400" b="1"/>
            </a:lvl1pPr>
          </a:lstStyle>
          <a:p>
            <a:r>
              <a:rPr lang="en-GB" dirty="0" smtClean="0"/>
              <a:t>Headline</a:t>
            </a:r>
            <a:endParaRPr lang="en-GB"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D86D8F8-8CEB-4896-97E9-06B1E7DAECC7}" type="datetime1">
              <a:rPr lang="en-GB"/>
              <a:pPr defTabSz="685800"/>
              <a:t>19/01/2018</a:t>
            </a:fld>
            <a:endParaRPr lang="en-GB" dirty="0"/>
          </a:p>
        </p:txBody>
      </p:sp>
      <p:sp>
        <p:nvSpPr>
          <p:cNvPr id="3" name="Textplatzhalter 2"/>
          <p:cNvSpPr>
            <a:spLocks noGrp="1"/>
          </p:cNvSpPr>
          <p:nvPr>
            <p:ph type="body" sz="quarter" idx="15" hasCustomPrompt="1"/>
          </p:nvPr>
        </p:nvSpPr>
        <p:spPr>
          <a:xfrm>
            <a:off x="6930391" y="1573213"/>
            <a:ext cx="1648460" cy="1158875"/>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845389683"/>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11 columns and text">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147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Bildplatzhalter 14"/>
          <p:cNvSpPr>
            <a:spLocks noGrp="1"/>
          </p:cNvSpPr>
          <p:nvPr>
            <p:ph type="pic" sz="quarter" idx="14" hasCustomPrompt="1"/>
          </p:nvPr>
        </p:nvSpPr>
        <p:spPr>
          <a:xfrm>
            <a:off x="188913" y="441325"/>
            <a:ext cx="877014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686ECE82-D77B-422E-B017-D4C00C609D99}" type="datetime1">
              <a:rPr lang="en-GB"/>
              <a:pPr defTabSz="685800"/>
              <a:t>19/01/2018</a:t>
            </a:fld>
            <a:endParaRPr lang="en-GB" dirty="0"/>
          </a:p>
        </p:txBody>
      </p:sp>
    </p:spTree>
    <p:custDataLst>
      <p:tags r:id="rId2"/>
    </p:custDataLst>
    <p:extLst>
      <p:ext uri="{BB962C8B-B14F-4D97-AF65-F5344CB8AC3E}">
        <p14:creationId xmlns:p14="http://schemas.microsoft.com/office/powerpoint/2010/main" val="410545660"/>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icture_headline and text 1">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49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6"/>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497786725"/>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_headline and text 2">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351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2"/>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4"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775956854"/>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icture_headline and text 3">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454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783307029"/>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ference slide">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556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Rechteck 14"/>
          <p:cNvSpPr/>
          <p:nvPr userDrawn="1"/>
        </p:nvSpPr>
        <p:spPr>
          <a:xfrm>
            <a:off x="188913" y="441325"/>
            <a:ext cx="3187699" cy="4519613"/>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6" name="Titel 5"/>
          <p:cNvSpPr>
            <a:spLocks noGrp="1"/>
          </p:cNvSpPr>
          <p:nvPr>
            <p:ph type="title" hasCustomPrompt="1"/>
          </p:nvPr>
        </p:nvSpPr>
        <p:spPr>
          <a:xfrm>
            <a:off x="186531" y="441324"/>
            <a:ext cx="3190079" cy="1131889"/>
          </a:xfrm>
          <a:noFill/>
        </p:spPr>
        <p:txBody>
          <a:bodyPr lIns="324000" tIns="198000" rIns="144000" bIns="144000">
            <a:noAutofit/>
          </a:bodyPr>
          <a:lstStyle>
            <a:lvl1pPr>
              <a:defRPr sz="1800" b="1">
                <a:solidFill>
                  <a:schemeClr val="bg1"/>
                </a:solidFill>
              </a:defRPr>
            </a:lvl1pPr>
          </a:lstStyle>
          <a:p>
            <a:r>
              <a:rPr lang="en-GB" noProof="0" dirty="0" smtClean="0"/>
              <a:t>Headline</a:t>
            </a:r>
            <a:endParaRPr lang="en-GB" noProof="0"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DB8E458E-AFF7-464B-AF56-DCDFE5132111}" type="datetime1">
              <a:rPr lang="en-GB"/>
              <a:pPr defTabSz="685800"/>
              <a:t>19/01/2018</a:t>
            </a:fld>
            <a:endParaRPr lang="en-GB" dirty="0"/>
          </a:p>
        </p:txBody>
      </p:sp>
      <p:sp>
        <p:nvSpPr>
          <p:cNvPr id="3" name="Textplatzhalter 2"/>
          <p:cNvSpPr>
            <a:spLocks noGrp="1"/>
          </p:cNvSpPr>
          <p:nvPr>
            <p:ph type="body" sz="quarter" idx="15" hasCustomPrompt="1"/>
          </p:nvPr>
        </p:nvSpPr>
        <p:spPr>
          <a:xfrm>
            <a:off x="3376612" y="441323"/>
            <a:ext cx="5584825" cy="1506538"/>
          </a:xfrm>
          <a:solidFill>
            <a:srgbClr val="E3F4FB"/>
          </a:solidFill>
        </p:spPr>
        <p:txBody>
          <a:bodyPr lIns="144000" tIns="198000" rIns="144000" bIns="72000">
            <a:noAutofit/>
          </a:bodyPr>
          <a:lstStyle>
            <a:lvl1pPr marL="0" indent="0">
              <a:spcBef>
                <a:spcPts val="300"/>
              </a:spcBef>
              <a:buNone/>
              <a:defRPr sz="1200" b="1" baseline="0">
                <a:solidFill>
                  <a:schemeClr val="accent2"/>
                </a:solidFill>
              </a:defRPr>
            </a:lvl1pPr>
            <a:lvl2pPr marL="182563" indent="-182563">
              <a:spcBef>
                <a:spcPts val="300"/>
              </a:spcBef>
              <a:defRPr sz="900"/>
            </a:lvl2pPr>
          </a:lstStyle>
          <a:p>
            <a:pPr lvl="0"/>
            <a:r>
              <a:rPr lang="en-GB" noProof="0" dirty="0" smtClean="0"/>
              <a:t>The challenge</a:t>
            </a:r>
          </a:p>
          <a:p>
            <a:pPr lvl="1"/>
            <a:r>
              <a:rPr lang="en-GB" noProof="0" dirty="0" smtClean="0"/>
              <a:t>Text</a:t>
            </a:r>
          </a:p>
        </p:txBody>
      </p:sp>
      <p:sp>
        <p:nvSpPr>
          <p:cNvPr id="4" name="Textplatzhalter 3"/>
          <p:cNvSpPr>
            <a:spLocks noGrp="1"/>
          </p:cNvSpPr>
          <p:nvPr>
            <p:ph type="body" sz="quarter" idx="16" hasCustomPrompt="1"/>
          </p:nvPr>
        </p:nvSpPr>
        <p:spPr>
          <a:xfrm>
            <a:off x="3376613" y="1947862"/>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engagement</a:t>
            </a:r>
          </a:p>
          <a:p>
            <a:pPr lvl="1"/>
            <a:r>
              <a:rPr lang="en-GB" noProof="0" dirty="0" smtClean="0"/>
              <a:t>Text</a:t>
            </a:r>
          </a:p>
        </p:txBody>
      </p:sp>
      <p:sp>
        <p:nvSpPr>
          <p:cNvPr id="7" name="Textplatzhalter 6"/>
          <p:cNvSpPr>
            <a:spLocks noGrp="1"/>
          </p:cNvSpPr>
          <p:nvPr>
            <p:ph type="body" sz="quarter" idx="17" hasCustomPrompt="1"/>
          </p:nvPr>
        </p:nvSpPr>
        <p:spPr>
          <a:xfrm>
            <a:off x="3376613" y="3454400"/>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benefit</a:t>
            </a:r>
          </a:p>
          <a:p>
            <a:pPr lvl="1"/>
            <a:r>
              <a:rPr lang="en-GB" noProof="0" dirty="0" smtClean="0"/>
              <a:t>Text</a:t>
            </a:r>
            <a:endParaRPr lang="en-GB" noProof="0" dirty="0"/>
          </a:p>
        </p:txBody>
      </p:sp>
      <p:sp>
        <p:nvSpPr>
          <p:cNvPr id="11" name="Bildplatzhalter 10"/>
          <p:cNvSpPr>
            <a:spLocks noGrp="1"/>
          </p:cNvSpPr>
          <p:nvPr>
            <p:ph type="pic" sz="quarter" idx="19" hasCustomPrompt="1"/>
          </p:nvPr>
        </p:nvSpPr>
        <p:spPr>
          <a:xfrm>
            <a:off x="187325" y="1859280"/>
            <a:ext cx="3189288" cy="3101658"/>
          </a:xfrm>
        </p:spPr>
        <p:txBody>
          <a:bodyPr>
            <a:noAutofit/>
          </a:bodyPr>
          <a:lstStyle>
            <a:lvl1pPr marL="0" indent="0">
              <a:buNone/>
              <a:defRPr>
                <a:solidFill>
                  <a:schemeClr val="bg1"/>
                </a:solidFill>
              </a:defRPr>
            </a:lvl1pPr>
          </a:lstStyle>
          <a:p>
            <a:r>
              <a:rPr lang="en-GB" noProof="0" dirty="0" smtClean="0"/>
              <a:t>Picture</a:t>
            </a:r>
            <a:endParaRPr lang="en-GB" noProof="0" dirty="0"/>
          </a:p>
        </p:txBody>
      </p:sp>
      <p:sp>
        <p:nvSpPr>
          <p:cNvPr id="14" name="Textfeld 13"/>
          <p:cNvSpPr txBox="1"/>
          <p:nvPr userDrawn="1"/>
        </p:nvSpPr>
        <p:spPr>
          <a:xfrm>
            <a:off x="188912" y="1573213"/>
            <a:ext cx="3187697" cy="184666"/>
          </a:xfrm>
          <a:prstGeom prst="rect">
            <a:avLst/>
          </a:prstGeom>
          <a:noFill/>
        </p:spPr>
        <p:txBody>
          <a:bodyPr wrap="square" lIns="324000" tIns="0" rIns="144000" bIns="0" rtlCol="0">
            <a:spAutoFit/>
          </a:bodyPr>
          <a:lstStyle/>
          <a:p>
            <a:r>
              <a:rPr lang="en-GB" sz="1200" dirty="0" smtClean="0">
                <a:solidFill>
                  <a:prstClr val="white"/>
                </a:solidFill>
              </a:rPr>
              <a:t>Success story</a:t>
            </a:r>
          </a:p>
        </p:txBody>
      </p:sp>
    </p:spTree>
    <p:custDataLst>
      <p:tags r:id="rId2"/>
    </p:custDataLst>
    <p:extLst>
      <p:ext uri="{BB962C8B-B14F-4D97-AF65-F5344CB8AC3E}">
        <p14:creationId xmlns:p14="http://schemas.microsoft.com/office/powerpoint/2010/main" val="1636855266"/>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act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659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31794" name="Picture 50"/>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3"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2701925"/>
            <a:ext cx="7186612" cy="193899"/>
          </a:xfrm>
        </p:spPr>
        <p:txBody>
          <a:bodyPr anchor="t"/>
          <a:lstStyle>
            <a:lvl1pPr marL="0" indent="0">
              <a:buNone/>
              <a:defRPr sz="1400" b="1">
                <a:solidFill>
                  <a:schemeClr val="bg1"/>
                </a:solidFill>
              </a:defRPr>
            </a:lvl1pPr>
          </a:lstStyle>
          <a:p>
            <a:pPr lvl="0"/>
            <a:r>
              <a:rPr lang="en-GB" dirty="0" smtClean="0"/>
              <a:t>Subhead</a:t>
            </a:r>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035D765D-43E5-4444-BDEA-8BB4B3D5FCB5}" type="datetime1">
              <a:rPr lang="en-GB"/>
              <a:pPr defTabSz="685800"/>
              <a:t>19/01/2018</a:t>
            </a:fld>
            <a:endParaRPr lang="en-GB" dirty="0"/>
          </a:p>
        </p:txBody>
      </p:sp>
      <p:sp>
        <p:nvSpPr>
          <p:cNvPr id="3" name="Textplatzhalter 2"/>
          <p:cNvSpPr>
            <a:spLocks noGrp="1"/>
          </p:cNvSpPr>
          <p:nvPr>
            <p:ph type="body" sz="quarter" idx="15" hasCustomPrompt="1"/>
          </p:nvPr>
        </p:nvSpPr>
        <p:spPr bwMode="gray">
          <a:xfrm>
            <a:off x="982662" y="3027095"/>
            <a:ext cx="7186612" cy="1123384"/>
          </a:xfrm>
        </p:spPr>
        <p:txBody>
          <a:bodyPr/>
          <a:lstStyle>
            <a:lvl1pPr marL="0" indent="0">
              <a:buNone/>
              <a:defRPr sz="1000" baseline="0">
                <a:solidFill>
                  <a:schemeClr val="bg1"/>
                </a:solidFill>
              </a:defRPr>
            </a:lvl1pPr>
            <a:lvl2pPr>
              <a:defRPr sz="1400"/>
            </a:lvl2pPr>
            <a:lvl3pPr>
              <a:defRPr sz="1400"/>
            </a:lvl3pPr>
            <a:lvl4pPr>
              <a:defRPr sz="1400"/>
            </a:lvl4pPr>
            <a:lvl5pPr>
              <a:defRPr sz="1400"/>
            </a:lvl5pPr>
          </a:lstStyle>
          <a:p>
            <a:pPr lvl="0"/>
            <a:r>
              <a:rPr lang="en-GB" noProof="0" dirty="0" smtClean="0"/>
              <a:t>GFT …</a:t>
            </a:r>
            <a:br>
              <a:rPr lang="en-GB" noProof="0" dirty="0" smtClean="0"/>
            </a:br>
            <a:r>
              <a:rPr lang="en-GB" noProof="0" dirty="0" smtClean="0"/>
              <a:t>First name Last name</a:t>
            </a:r>
            <a:br>
              <a:rPr lang="en-GB" noProof="0" dirty="0" smtClean="0"/>
            </a:br>
            <a:r>
              <a:rPr lang="en-GB" noProof="0" dirty="0" smtClean="0"/>
              <a:t>Position</a:t>
            </a:r>
          </a:p>
          <a:p>
            <a:pPr lvl="0"/>
            <a:r>
              <a:rPr lang="en-GB" noProof="0" dirty="0" smtClean="0"/>
              <a:t>Street address</a:t>
            </a:r>
            <a:br>
              <a:rPr lang="en-GB" noProof="0" dirty="0" smtClean="0"/>
            </a:br>
            <a:r>
              <a:rPr lang="en-GB" noProof="0" dirty="0" smtClean="0"/>
              <a:t>12345 City</a:t>
            </a:r>
          </a:p>
          <a:p>
            <a:pPr lvl="0"/>
            <a:r>
              <a:rPr lang="en-GB" noProof="0" dirty="0" smtClean="0"/>
              <a:t>T +xx </a:t>
            </a:r>
            <a:r>
              <a:rPr lang="en-GB" noProof="0" dirty="0" err="1" smtClean="0"/>
              <a:t>xxxx</a:t>
            </a:r>
            <a:r>
              <a:rPr lang="en-GB" noProof="0" dirty="0" smtClean="0"/>
              <a:t> xxx-</a:t>
            </a:r>
            <a:r>
              <a:rPr lang="en-GB" noProof="0" dirty="0" err="1" smtClean="0"/>
              <a:t>xxxx</a:t>
            </a:r>
            <a:r>
              <a:rPr lang="en-GB" noProof="0" dirty="0" smtClean="0"/>
              <a:t/>
            </a:r>
            <a:br>
              <a:rPr lang="en-GB" noProof="0" dirty="0" smtClean="0"/>
            </a:br>
            <a:r>
              <a:rPr lang="en-GB" noProof="0" dirty="0" smtClean="0"/>
              <a:t>Firstname.Lastname@gft.com</a:t>
            </a:r>
          </a:p>
        </p:txBody>
      </p:sp>
      <p:sp>
        <p:nvSpPr>
          <p:cNvPr id="6" name="Textfeld 5"/>
          <p:cNvSpPr txBox="1">
            <a:spLocks/>
          </p:cNvSpPr>
          <p:nvPr userDrawn="1"/>
        </p:nvSpPr>
        <p:spPr bwMode="white">
          <a:xfrm>
            <a:off x="978102" y="663575"/>
            <a:ext cx="7191172" cy="1661993"/>
          </a:xfrm>
          <a:prstGeom prst="rect">
            <a:avLst/>
          </a:prstGeom>
          <a:noFill/>
        </p:spPr>
        <p:txBody>
          <a:bodyPr wrap="square" lIns="0" tIns="0" rIns="0" bIns="0" rtlCol="0">
            <a:spAutoFit/>
          </a:bodyPr>
          <a:lstStyle/>
          <a:p>
            <a:r>
              <a:rPr lang="en-GB" sz="5400" b="1" dirty="0" smtClean="0">
                <a:solidFill>
                  <a:prstClr val="white"/>
                </a:solidFill>
              </a:rPr>
              <a:t>Shaping the future </a:t>
            </a:r>
            <a:br>
              <a:rPr lang="en-GB" sz="5400" b="1" dirty="0" smtClean="0">
                <a:solidFill>
                  <a:prstClr val="white"/>
                </a:solidFill>
              </a:rPr>
            </a:br>
            <a:r>
              <a:rPr lang="en-GB" sz="5400" b="1" dirty="0" smtClean="0">
                <a:solidFill>
                  <a:prstClr val="white"/>
                </a:solidFill>
              </a:rPr>
              <a:t>of digital business </a:t>
            </a:r>
            <a:endParaRPr lang="de-DE" sz="5400" b="1" dirty="0" smtClean="0">
              <a:solidFill>
                <a:prstClr val="white"/>
              </a:solidFill>
            </a:endParaRPr>
          </a:p>
        </p:txBody>
      </p:sp>
    </p:spTree>
    <p:custDataLst>
      <p:tags r:id="rId2"/>
    </p:custDataLst>
    <p:extLst>
      <p:ext uri="{BB962C8B-B14F-4D97-AF65-F5344CB8AC3E}">
        <p14:creationId xmlns:p14="http://schemas.microsoft.com/office/powerpoint/2010/main" val="2456464502"/>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863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24672" name="Picture 96"/>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2"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4162521"/>
            <a:ext cx="7186612" cy="193899"/>
          </a:xfrm>
        </p:spPr>
        <p:txBody>
          <a:bodyPr/>
          <a:lstStyle>
            <a:lvl1pPr marL="0" indent="0">
              <a:buNone/>
              <a:defRPr sz="1400" b="1" baseline="0">
                <a:solidFill>
                  <a:schemeClr val="bg1"/>
                </a:solidFill>
              </a:defRPr>
            </a:lvl1pPr>
          </a:lstStyle>
          <a:p>
            <a:pPr lvl="0"/>
            <a:r>
              <a:rPr lang="en-GB" dirty="0" smtClean="0"/>
              <a:t>Author, date</a:t>
            </a:r>
          </a:p>
        </p:txBody>
      </p:sp>
      <p:sp>
        <p:nvSpPr>
          <p:cNvPr id="11" name="Titel 10"/>
          <p:cNvSpPr>
            <a:spLocks noGrp="1"/>
          </p:cNvSpPr>
          <p:nvPr>
            <p:ph type="title" hasCustomPrompt="1"/>
          </p:nvPr>
        </p:nvSpPr>
        <p:spPr bwMode="gray">
          <a:xfrm>
            <a:off x="978102" y="2698750"/>
            <a:ext cx="7185713" cy="1329595"/>
          </a:xfrm>
        </p:spPr>
        <p:txBody>
          <a:bodyPr anchor="b"/>
          <a:lstStyle>
            <a:lvl1pPr>
              <a:lnSpc>
                <a:spcPct val="80000"/>
              </a:lnSpc>
              <a:defRPr sz="5400">
                <a:solidFill>
                  <a:schemeClr val="bg1"/>
                </a:solidFill>
              </a:defRPr>
            </a:lvl1pPr>
          </a:lstStyle>
          <a:p>
            <a:r>
              <a:rPr lang="en-GB" dirty="0" smtClean="0"/>
              <a:t>Title of the presentation</a:t>
            </a:r>
            <a:endParaRPr lang="en-GB" dirty="0"/>
          </a:p>
        </p:txBody>
      </p:sp>
      <p:grpSp>
        <p:nvGrpSpPr>
          <p:cNvPr id="8" name="Gruppieren 7"/>
          <p:cNvGrpSpPr/>
          <p:nvPr userDrawn="1"/>
        </p:nvGrpSpPr>
        <p:grpSpPr>
          <a:xfrm>
            <a:off x="7767501" y="106363"/>
            <a:ext cx="1193937" cy="221456"/>
            <a:chOff x="8174038" y="147638"/>
            <a:chExt cx="787400" cy="146050"/>
          </a:xfrm>
        </p:grpSpPr>
        <p:sp>
          <p:nvSpPr>
            <p:cNvPr id="1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2"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4"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5"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6"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17"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grpSp>
    </p:spTree>
    <p:custDataLst>
      <p:tags r:id="rId2"/>
    </p:custDataLst>
    <p:extLst>
      <p:ext uri="{BB962C8B-B14F-4D97-AF65-F5344CB8AC3E}">
        <p14:creationId xmlns:p14="http://schemas.microsoft.com/office/powerpoint/2010/main" val="387282978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line and text grey pattern">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399802116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594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6532" y="441325"/>
            <a:ext cx="8772525" cy="4519613"/>
          </a:xfrm>
          <a:prstGeom prst="rect">
            <a:avLst/>
          </a:prstGeom>
        </p:spPr>
      </p:pic>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44EA994F-88FA-4BD3-978C-6AD03B53B5FB}"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2499541896"/>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line and text grey">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966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930182904"/>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line and text grey pattern">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068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6532" y="441325"/>
            <a:ext cx="8772525" cy="4519613"/>
          </a:xfrm>
          <a:prstGeom prst="rect">
            <a:avLst/>
          </a:prstGeom>
        </p:spPr>
      </p:pic>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44EA994F-88FA-4BD3-978C-6AD03B53B5FB}"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773127310"/>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line and text light blu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171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Rechteck 5"/>
          <p:cNvSpPr/>
          <p:nvPr userDrawn="1"/>
        </p:nvSpPr>
        <p:spPr>
          <a:xfrm>
            <a:off x="188912" y="441325"/>
            <a:ext cx="8772525" cy="4519613"/>
          </a:xfrm>
          <a:prstGeom prst="rect">
            <a:avLst/>
          </a:prstGeom>
          <a:solidFill>
            <a:srgbClr val="E3F4FB"/>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1C2BE046-B41A-4CDD-8EB2-1CDD566C49DE}"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2306437299"/>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73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90232" y="441325"/>
            <a:ext cx="8765125" cy="4519613"/>
          </a:xfrm>
          <a:prstGeom prst="rect">
            <a:avLst/>
          </a:prstGeom>
        </p:spPr>
      </p:pic>
      <p:sp>
        <p:nvSpPr>
          <p:cNvPr id="12"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B459838F-2DA4-4276-A1A0-F66F77FB9225}" type="datetime1">
              <a:rPr lang="en-GB"/>
              <a:pPr defTabSz="685800"/>
              <a:t>19/01/2018</a:t>
            </a:fld>
            <a:endParaRPr lang="en-GB" dirty="0"/>
          </a:p>
        </p:txBody>
      </p:sp>
      <p:sp>
        <p:nvSpPr>
          <p:cNvPr id="4" name="Textplatzhalter 3"/>
          <p:cNvSpPr>
            <a:spLocks noGrp="1"/>
          </p:cNvSpPr>
          <p:nvPr>
            <p:ph type="body" sz="quarter" idx="13" hasCustomPrompt="1"/>
          </p:nvPr>
        </p:nvSpPr>
        <p:spPr>
          <a:xfrm>
            <a:off x="1364297" y="1573213"/>
            <a:ext cx="6804977" cy="1951303"/>
          </a:xfrm>
        </p:spPr>
        <p:txBody>
          <a:bodyPr/>
          <a:lstStyle>
            <a:lvl1pPr marL="358775" indent="-358775">
              <a:spcBef>
                <a:spcPts val="1200"/>
              </a:spcBef>
              <a:buFont typeface="+mj-lt"/>
              <a:buAutoNum type="arabicPeriod"/>
              <a:defRPr sz="2000" b="1" baseline="0"/>
            </a:lvl1pPr>
            <a:lvl2pPr marL="541338" indent="-182563">
              <a:defRPr/>
            </a:lvl2pPr>
          </a:lstStyle>
          <a:p>
            <a:pPr lvl="0"/>
            <a:r>
              <a:rPr lang="de-DE" dirty="0" smtClean="0"/>
              <a:t>Agenda </a:t>
            </a:r>
            <a:r>
              <a:rPr lang="de-DE" dirty="0" err="1" smtClean="0"/>
              <a:t>point</a:t>
            </a:r>
            <a:r>
              <a:rPr lang="de-DE" dirty="0" smtClean="0"/>
              <a:t> 1</a:t>
            </a:r>
          </a:p>
          <a:p>
            <a:pPr lvl="1"/>
            <a:r>
              <a:rPr lang="de-DE" dirty="0" smtClean="0"/>
              <a:t>Text</a:t>
            </a:r>
          </a:p>
          <a:p>
            <a:pPr lvl="1"/>
            <a:r>
              <a:rPr lang="de-DE" dirty="0" smtClean="0"/>
              <a:t>Text</a:t>
            </a:r>
          </a:p>
          <a:p>
            <a:pPr lvl="1"/>
            <a:r>
              <a:rPr lang="de-DE" dirty="0" smtClean="0"/>
              <a:t>Text</a:t>
            </a:r>
          </a:p>
          <a:p>
            <a:pPr lvl="0"/>
            <a:r>
              <a:rPr lang="de-DE" dirty="0" smtClean="0"/>
              <a:t>Agenda </a:t>
            </a:r>
            <a:r>
              <a:rPr lang="de-DE" dirty="0" err="1" smtClean="0"/>
              <a:t>point</a:t>
            </a:r>
            <a:r>
              <a:rPr lang="de-DE" dirty="0" smtClean="0"/>
              <a:t> 2</a:t>
            </a:r>
          </a:p>
          <a:p>
            <a:pPr lvl="0"/>
            <a:r>
              <a:rPr lang="de-DE" dirty="0" smtClean="0"/>
              <a:t>Agenda </a:t>
            </a:r>
            <a:r>
              <a:rPr lang="de-DE" dirty="0" err="1" smtClean="0"/>
              <a:t>point</a:t>
            </a:r>
            <a:r>
              <a:rPr lang="de-DE" dirty="0" smtClean="0"/>
              <a:t> 3</a:t>
            </a:r>
            <a:endParaRPr lang="en-GB" dirty="0" smtClean="0"/>
          </a:p>
        </p:txBody>
      </p:sp>
      <p:sp>
        <p:nvSpPr>
          <p:cNvPr id="2" name="Rechteck 1"/>
          <p:cNvSpPr/>
          <p:nvPr userDrawn="1"/>
        </p:nvSpPr>
        <p:spPr>
          <a:xfrm>
            <a:off x="188914" y="441325"/>
            <a:ext cx="793750" cy="4519611"/>
          </a:xfrm>
          <a:prstGeom prst="rect">
            <a:avLst/>
          </a:prstGeom>
          <a:solidFill>
            <a:schemeClr val="accent1"/>
          </a:solidFill>
          <a:ln w="19050">
            <a:noFill/>
          </a:ln>
        </p:spPr>
        <p:txBody>
          <a:bodyPr vert="vert270" lIns="108000" tIns="108000" rIns="108000" bIns="108000" rtlCol="0" anchor="ctr">
            <a:noAutofit/>
          </a:bodyPr>
          <a:lstStyle/>
          <a:p>
            <a:pPr algn="ctr" defTabSz="685800" fontAlgn="base">
              <a:lnSpc>
                <a:spcPct val="90000"/>
              </a:lnSpc>
              <a:spcBef>
                <a:spcPts val="600"/>
              </a:spcBef>
              <a:spcAft>
                <a:spcPct val="0"/>
              </a:spcAft>
              <a:buClr>
                <a:srgbClr val="000000"/>
              </a:buClr>
              <a:buFont typeface="Wingdings" panose="05000000000000000000" pitchFamily="2" charset="2"/>
              <a:buNone/>
            </a:pPr>
            <a:r>
              <a:rPr lang="de-DE" sz="3000" b="1" dirty="0" smtClean="0">
                <a:solidFill>
                  <a:prstClr val="white"/>
                </a:solidFill>
                <a:ea typeface="Geneva" pitchFamily="-128" charset="-128"/>
              </a:rPr>
              <a:t>Agenda</a:t>
            </a:r>
          </a:p>
        </p:txBody>
      </p:sp>
    </p:spTree>
    <p:custDataLst>
      <p:tags r:id="rId2"/>
    </p:custDataLst>
    <p:extLst>
      <p:ext uri="{BB962C8B-B14F-4D97-AF65-F5344CB8AC3E}">
        <p14:creationId xmlns:p14="http://schemas.microsoft.com/office/powerpoint/2010/main" val="3237218"/>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375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8" name="Grafik 7"/>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88913" y="441325"/>
            <a:ext cx="8769038" cy="4522858"/>
          </a:xfrm>
          <a:prstGeom prst="rect">
            <a:avLst/>
          </a:prstGeom>
        </p:spPr>
      </p:pic>
      <p:sp>
        <p:nvSpPr>
          <p:cNvPr id="9" name="Textplatzhalter 8"/>
          <p:cNvSpPr>
            <a:spLocks noGrp="1"/>
          </p:cNvSpPr>
          <p:nvPr>
            <p:ph type="body" sz="quarter" idx="13" hasCustomPrompt="1"/>
          </p:nvPr>
        </p:nvSpPr>
        <p:spPr>
          <a:xfrm>
            <a:off x="982662" y="4125566"/>
            <a:ext cx="7186612" cy="193899"/>
          </a:xfrm>
        </p:spPr>
        <p:txBody>
          <a:bodyPr/>
          <a:lstStyle>
            <a:lvl1pPr marL="0" indent="0">
              <a:buNone/>
              <a:defRPr sz="1400" b="1"/>
            </a:lvl1pPr>
          </a:lstStyle>
          <a:p>
            <a:pPr lvl="0"/>
            <a:r>
              <a:rPr lang="en-GB" dirty="0" smtClean="0"/>
              <a:t>Subhead</a:t>
            </a:r>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3BC03739-938B-4B70-881C-8A5793DC0CB1}" type="datetime1">
              <a:rPr lang="en-GB"/>
              <a:pPr defTabSz="685800"/>
              <a:t>19/01/2018</a:t>
            </a:fld>
            <a:endParaRPr lang="en-GB" dirty="0"/>
          </a:p>
        </p:txBody>
      </p:sp>
    </p:spTree>
    <p:custDataLst>
      <p:tags r:id="rId2"/>
    </p:custDataLst>
    <p:extLst>
      <p:ext uri="{BB962C8B-B14F-4D97-AF65-F5344CB8AC3E}">
        <p14:creationId xmlns:p14="http://schemas.microsoft.com/office/powerpoint/2010/main" val="1850976177"/>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icture 4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478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Titel 5"/>
          <p:cNvSpPr>
            <a:spLocks noGrp="1"/>
          </p:cNvSpPr>
          <p:nvPr>
            <p:ph type="title" hasCustomPrompt="1"/>
          </p:nvPr>
        </p:nvSpPr>
        <p:spPr>
          <a:xfrm>
            <a:off x="3790949" y="663575"/>
            <a:ext cx="4372865" cy="332399"/>
          </a:xfrm>
        </p:spPr>
        <p:txBody>
          <a:bodyPr/>
          <a:lstStyle>
            <a:lvl1pPr>
              <a:defRPr sz="2400" b="1"/>
            </a:lvl1pPr>
          </a:lstStyle>
          <a:p>
            <a:r>
              <a:rPr lang="en-GB" dirty="0" smtClean="0"/>
              <a:t>Headline</a:t>
            </a:r>
            <a:endParaRPr lang="en-GB" dirty="0"/>
          </a:p>
        </p:txBody>
      </p:sp>
      <p:sp>
        <p:nvSpPr>
          <p:cNvPr id="15" name="Bildplatzhalter 14"/>
          <p:cNvSpPr>
            <a:spLocks noGrp="1"/>
          </p:cNvSpPr>
          <p:nvPr>
            <p:ph type="pic" sz="quarter" idx="14" hasCustomPrompt="1"/>
          </p:nvPr>
        </p:nvSpPr>
        <p:spPr>
          <a:xfrm>
            <a:off x="188914" y="441325"/>
            <a:ext cx="3182938" cy="4519612"/>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F5E015F9-9726-4F96-83F5-976CBB449D86}" type="datetime1">
              <a:rPr lang="en-GB"/>
              <a:pPr defTabSz="685800"/>
              <a:t>19/01/2018</a:t>
            </a:fld>
            <a:endParaRPr lang="en-GB" dirty="0"/>
          </a:p>
        </p:txBody>
      </p:sp>
      <p:sp>
        <p:nvSpPr>
          <p:cNvPr id="3" name="Textplatzhalter 2"/>
          <p:cNvSpPr>
            <a:spLocks noGrp="1"/>
          </p:cNvSpPr>
          <p:nvPr>
            <p:ph type="body" sz="quarter" idx="15" hasCustomPrompt="1"/>
          </p:nvPr>
        </p:nvSpPr>
        <p:spPr>
          <a:xfrm>
            <a:off x="3790950" y="1563152"/>
            <a:ext cx="4378326"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4161140754"/>
      </p:ext>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icture 8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580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Bildplatzhalter 14"/>
          <p:cNvSpPr>
            <a:spLocks noGrp="1"/>
          </p:cNvSpPr>
          <p:nvPr>
            <p:ph type="pic" sz="quarter" idx="14" hasCustomPrompt="1"/>
          </p:nvPr>
        </p:nvSpPr>
        <p:spPr>
          <a:xfrm>
            <a:off x="188914" y="441325"/>
            <a:ext cx="637857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6" name="Titel 5"/>
          <p:cNvSpPr>
            <a:spLocks noGrp="1"/>
          </p:cNvSpPr>
          <p:nvPr>
            <p:ph type="title" hasCustomPrompt="1"/>
          </p:nvPr>
        </p:nvSpPr>
        <p:spPr>
          <a:xfrm>
            <a:off x="6930391" y="663575"/>
            <a:ext cx="1648460" cy="332399"/>
          </a:xfrm>
        </p:spPr>
        <p:txBody>
          <a:bodyPr/>
          <a:lstStyle>
            <a:lvl1pPr>
              <a:defRPr sz="2400" b="1"/>
            </a:lvl1pPr>
          </a:lstStyle>
          <a:p>
            <a:r>
              <a:rPr lang="en-GB" dirty="0" smtClean="0"/>
              <a:t>Headline</a:t>
            </a:r>
            <a:endParaRPr lang="en-GB"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D86D8F8-8CEB-4896-97E9-06B1E7DAECC7}" type="datetime1">
              <a:rPr lang="en-GB"/>
              <a:pPr defTabSz="685800"/>
              <a:t>19/01/2018</a:t>
            </a:fld>
            <a:endParaRPr lang="en-GB" dirty="0"/>
          </a:p>
        </p:txBody>
      </p:sp>
      <p:sp>
        <p:nvSpPr>
          <p:cNvPr id="3" name="Textplatzhalter 2"/>
          <p:cNvSpPr>
            <a:spLocks noGrp="1"/>
          </p:cNvSpPr>
          <p:nvPr>
            <p:ph type="body" sz="quarter" idx="15" hasCustomPrompt="1"/>
          </p:nvPr>
        </p:nvSpPr>
        <p:spPr>
          <a:xfrm>
            <a:off x="6930391" y="1573213"/>
            <a:ext cx="1648460" cy="1158875"/>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4055783573"/>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icture 11 columns and text">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683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Bildplatzhalter 14"/>
          <p:cNvSpPr>
            <a:spLocks noGrp="1"/>
          </p:cNvSpPr>
          <p:nvPr>
            <p:ph type="pic" sz="quarter" idx="14" hasCustomPrompt="1"/>
          </p:nvPr>
        </p:nvSpPr>
        <p:spPr>
          <a:xfrm>
            <a:off x="188913" y="441325"/>
            <a:ext cx="877014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686ECE82-D77B-422E-B017-D4C00C609D99}" type="datetime1">
              <a:rPr lang="en-GB"/>
              <a:pPr defTabSz="685800"/>
              <a:t>19/01/2018</a:t>
            </a:fld>
            <a:endParaRPr lang="en-GB" dirty="0"/>
          </a:p>
        </p:txBody>
      </p:sp>
    </p:spTree>
    <p:custDataLst>
      <p:tags r:id="rId2"/>
    </p:custDataLst>
    <p:extLst>
      <p:ext uri="{BB962C8B-B14F-4D97-AF65-F5344CB8AC3E}">
        <p14:creationId xmlns:p14="http://schemas.microsoft.com/office/powerpoint/2010/main" val="1464005941"/>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icture_headline and text 1">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5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6"/>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061469739"/>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icture_headline and text 2">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8878"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2"/>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4"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141642079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line and text light blu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97997349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696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Rechteck 5"/>
          <p:cNvSpPr/>
          <p:nvPr userDrawn="1"/>
        </p:nvSpPr>
        <p:spPr>
          <a:xfrm>
            <a:off x="188912" y="441325"/>
            <a:ext cx="8772525" cy="4519613"/>
          </a:xfrm>
          <a:prstGeom prst="rect">
            <a:avLst/>
          </a:prstGeom>
          <a:solidFill>
            <a:srgbClr val="E3F4FB"/>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eaLnBrk="1"/>
            <a:endParaRPr lang="en-GB" sz="1200" dirty="0" smtClean="0">
              <a:solidFill>
                <a:schemeClr val="tx1"/>
              </a:solidFill>
            </a:endParaRPr>
          </a:p>
        </p:txBody>
      </p:sp>
      <p:sp>
        <p:nvSpPr>
          <p:cNvPr id="11" name="Titel 10"/>
          <p:cNvSpPr>
            <a:spLocks noGrp="1"/>
          </p:cNvSpPr>
          <p:nvPr>
            <p:ph type="title" hasCustomPrompt="1"/>
          </p:nvPr>
        </p:nvSpPr>
        <p:spPr/>
        <p:txBody>
          <a:bodyPr/>
          <a:lstStyle>
            <a:lvl1pPr>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1C2BE046-B41A-4CDD-8EB2-1CDD566C49DE}" type="datetime1">
              <a:rPr lang="en-GB" smtClean="0"/>
              <a:t>19/01/2018</a:t>
            </a:fld>
            <a:endParaRPr lang="en-GB" dirty="0"/>
          </a:p>
        </p:txBody>
      </p:sp>
      <p:sp>
        <p:nvSpPr>
          <p:cNvPr id="3" name="Textplatzhalter 2"/>
          <p:cNvSpPr>
            <a:spLocks noGrp="1"/>
          </p:cNvSpPr>
          <p:nvPr>
            <p:ph type="body" sz="quarter" idx="10" hasCustomPrompt="1"/>
          </p:nvPr>
        </p:nvSpPr>
        <p:spPr>
          <a:xfrm>
            <a:off x="977900" y="1573213"/>
            <a:ext cx="7191375"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1138422770"/>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_headline and text 3">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9902"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Picture Placeholder 10"/>
          <p:cNvPicPr>
            <a:picLocks noChangeAspect="1"/>
          </p:cNvPicPr>
          <p:nvPr userDrawn="1"/>
        </p:nvPicPr>
        <p:blipFill>
          <a:blip r:embed="rId7">
            <a:extLst>
              <a:ext uri="{28A0092B-C50C-407E-A947-70E740481C1C}">
                <a14:useLocalDpi xmlns:a14="http://schemas.microsoft.com/office/drawing/2010/main" val="0"/>
              </a:ext>
            </a:extLst>
          </a:blip>
          <a:srcRect t="103" b="103"/>
          <a:stretch>
            <a:fillRect/>
          </a:stretch>
        </p:blipFill>
        <p:spPr>
          <a:xfrm>
            <a:off x="188913" y="441325"/>
            <a:ext cx="8770144" cy="4519613"/>
          </a:xfrm>
          <a:prstGeom prst="rect">
            <a:avLst/>
          </a:prstGeom>
        </p:spPr>
      </p:pic>
      <p:sp>
        <p:nvSpPr>
          <p:cNvPr id="11" name="Titel 10"/>
          <p:cNvSpPr>
            <a:spLocks noGrp="1"/>
          </p:cNvSpPr>
          <p:nvPr>
            <p:ph type="title" hasCustomPrompt="1"/>
          </p:nvPr>
        </p:nvSpPr>
        <p:spPr/>
        <p:txBody>
          <a:bodyPr/>
          <a:lstStyle>
            <a:lvl1pPr>
              <a:defRPr>
                <a:solidFill>
                  <a:schemeClr val="tx1"/>
                </a:solidFill>
              </a:defRPr>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97B746A9-829D-4556-8B99-7D5473FFBD99}" type="datetime1">
              <a:rPr lang="en-GB"/>
              <a:pPr defTabSz="685800"/>
              <a:t>19/01/2018</a:t>
            </a:fld>
            <a:endParaRPr lang="en-GB" dirty="0"/>
          </a:p>
        </p:txBody>
      </p:sp>
      <p:sp>
        <p:nvSpPr>
          <p:cNvPr id="3" name="Textplatzhalter 2"/>
          <p:cNvSpPr>
            <a:spLocks noGrp="1"/>
          </p:cNvSpPr>
          <p:nvPr>
            <p:ph type="body" sz="quarter" idx="10" hasCustomPrompt="1"/>
          </p:nvPr>
        </p:nvSpPr>
        <p:spPr>
          <a:xfrm>
            <a:off x="977900" y="1573213"/>
            <a:ext cx="7191375" cy="1166473"/>
          </a:xfrm>
        </p:spPr>
        <p:txBody>
          <a:bodyPr/>
          <a:lstStyle>
            <a:lvl1pPr>
              <a:buClr>
                <a:schemeClr val="tx1"/>
              </a:buCl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972842773"/>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Reference slide">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092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Rechteck 14"/>
          <p:cNvSpPr/>
          <p:nvPr userDrawn="1"/>
        </p:nvSpPr>
        <p:spPr>
          <a:xfrm>
            <a:off x="188913" y="441325"/>
            <a:ext cx="3187699" cy="4519613"/>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6" name="Titel 5"/>
          <p:cNvSpPr>
            <a:spLocks noGrp="1"/>
          </p:cNvSpPr>
          <p:nvPr>
            <p:ph type="title" hasCustomPrompt="1"/>
          </p:nvPr>
        </p:nvSpPr>
        <p:spPr>
          <a:xfrm>
            <a:off x="186531" y="441324"/>
            <a:ext cx="3190079" cy="1131889"/>
          </a:xfrm>
          <a:noFill/>
        </p:spPr>
        <p:txBody>
          <a:bodyPr lIns="324000" tIns="198000" rIns="144000" bIns="144000">
            <a:noAutofit/>
          </a:bodyPr>
          <a:lstStyle>
            <a:lvl1pPr>
              <a:defRPr sz="1800" b="1">
                <a:solidFill>
                  <a:schemeClr val="bg1"/>
                </a:solidFill>
              </a:defRPr>
            </a:lvl1pPr>
          </a:lstStyle>
          <a:p>
            <a:r>
              <a:rPr lang="en-GB" noProof="0" dirty="0" smtClean="0"/>
              <a:t>Headline</a:t>
            </a:r>
            <a:endParaRPr lang="en-GB" noProof="0"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DB8E458E-AFF7-464B-AF56-DCDFE5132111}" type="datetime1">
              <a:rPr lang="en-GB"/>
              <a:pPr defTabSz="685800"/>
              <a:t>19/01/2018</a:t>
            </a:fld>
            <a:endParaRPr lang="en-GB" dirty="0"/>
          </a:p>
        </p:txBody>
      </p:sp>
      <p:sp>
        <p:nvSpPr>
          <p:cNvPr id="3" name="Textplatzhalter 2"/>
          <p:cNvSpPr>
            <a:spLocks noGrp="1"/>
          </p:cNvSpPr>
          <p:nvPr>
            <p:ph type="body" sz="quarter" idx="15" hasCustomPrompt="1"/>
          </p:nvPr>
        </p:nvSpPr>
        <p:spPr>
          <a:xfrm>
            <a:off x="3376612" y="441323"/>
            <a:ext cx="5584825" cy="1506538"/>
          </a:xfrm>
          <a:solidFill>
            <a:srgbClr val="E3F4FB"/>
          </a:solidFill>
        </p:spPr>
        <p:txBody>
          <a:bodyPr lIns="144000" tIns="198000" rIns="144000" bIns="72000">
            <a:noAutofit/>
          </a:bodyPr>
          <a:lstStyle>
            <a:lvl1pPr marL="0" indent="0">
              <a:spcBef>
                <a:spcPts val="300"/>
              </a:spcBef>
              <a:buNone/>
              <a:defRPr sz="1200" b="1" baseline="0">
                <a:solidFill>
                  <a:schemeClr val="accent2"/>
                </a:solidFill>
              </a:defRPr>
            </a:lvl1pPr>
            <a:lvl2pPr marL="182563" indent="-182563">
              <a:spcBef>
                <a:spcPts val="300"/>
              </a:spcBef>
              <a:defRPr sz="900"/>
            </a:lvl2pPr>
          </a:lstStyle>
          <a:p>
            <a:pPr lvl="0"/>
            <a:r>
              <a:rPr lang="en-GB" noProof="0" dirty="0" smtClean="0"/>
              <a:t>The challenge</a:t>
            </a:r>
          </a:p>
          <a:p>
            <a:pPr lvl="1"/>
            <a:r>
              <a:rPr lang="en-GB" noProof="0" dirty="0" smtClean="0"/>
              <a:t>Text</a:t>
            </a:r>
          </a:p>
        </p:txBody>
      </p:sp>
      <p:sp>
        <p:nvSpPr>
          <p:cNvPr id="4" name="Textplatzhalter 3"/>
          <p:cNvSpPr>
            <a:spLocks noGrp="1"/>
          </p:cNvSpPr>
          <p:nvPr>
            <p:ph type="body" sz="quarter" idx="16" hasCustomPrompt="1"/>
          </p:nvPr>
        </p:nvSpPr>
        <p:spPr>
          <a:xfrm>
            <a:off x="3376613" y="1947862"/>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engagement</a:t>
            </a:r>
          </a:p>
          <a:p>
            <a:pPr lvl="1"/>
            <a:r>
              <a:rPr lang="en-GB" noProof="0" dirty="0" smtClean="0"/>
              <a:t>Text</a:t>
            </a:r>
          </a:p>
        </p:txBody>
      </p:sp>
      <p:sp>
        <p:nvSpPr>
          <p:cNvPr id="7" name="Textplatzhalter 6"/>
          <p:cNvSpPr>
            <a:spLocks noGrp="1"/>
          </p:cNvSpPr>
          <p:nvPr>
            <p:ph type="body" sz="quarter" idx="17" hasCustomPrompt="1"/>
          </p:nvPr>
        </p:nvSpPr>
        <p:spPr>
          <a:xfrm>
            <a:off x="3376613" y="3454400"/>
            <a:ext cx="5584825" cy="1506538"/>
          </a:xfrm>
          <a:solidFill>
            <a:srgbClr val="E3F4FB"/>
          </a:solidFill>
        </p:spPr>
        <p:txBody>
          <a:bodyPr lIns="144000" tIns="198000" rIns="144000" bIns="72000">
            <a:noAutofit/>
          </a:bodyPr>
          <a:lstStyle>
            <a:lvl1pPr marL="0" indent="0">
              <a:spcBef>
                <a:spcPts val="300"/>
              </a:spcBef>
              <a:buNone/>
              <a:defRPr sz="1200" b="1">
                <a:solidFill>
                  <a:schemeClr val="accent2"/>
                </a:solidFill>
              </a:defRPr>
            </a:lvl1pPr>
            <a:lvl2pPr marL="182563" indent="-182563">
              <a:spcBef>
                <a:spcPts val="300"/>
              </a:spcBef>
              <a:defRPr sz="900"/>
            </a:lvl2pPr>
          </a:lstStyle>
          <a:p>
            <a:pPr lvl="0"/>
            <a:r>
              <a:rPr lang="en-GB" noProof="0" dirty="0" smtClean="0"/>
              <a:t>The benefit</a:t>
            </a:r>
          </a:p>
          <a:p>
            <a:pPr lvl="1"/>
            <a:r>
              <a:rPr lang="en-GB" noProof="0" dirty="0" smtClean="0"/>
              <a:t>Text</a:t>
            </a:r>
            <a:endParaRPr lang="en-GB" noProof="0" dirty="0"/>
          </a:p>
        </p:txBody>
      </p:sp>
      <p:sp>
        <p:nvSpPr>
          <p:cNvPr id="11" name="Bildplatzhalter 10"/>
          <p:cNvSpPr>
            <a:spLocks noGrp="1"/>
          </p:cNvSpPr>
          <p:nvPr>
            <p:ph type="pic" sz="quarter" idx="19" hasCustomPrompt="1"/>
          </p:nvPr>
        </p:nvSpPr>
        <p:spPr>
          <a:xfrm>
            <a:off x="187325" y="1859280"/>
            <a:ext cx="3189288" cy="3101658"/>
          </a:xfrm>
        </p:spPr>
        <p:txBody>
          <a:bodyPr>
            <a:noAutofit/>
          </a:bodyPr>
          <a:lstStyle>
            <a:lvl1pPr marL="0" indent="0">
              <a:buNone/>
              <a:defRPr>
                <a:solidFill>
                  <a:schemeClr val="bg1"/>
                </a:solidFill>
              </a:defRPr>
            </a:lvl1pPr>
          </a:lstStyle>
          <a:p>
            <a:r>
              <a:rPr lang="en-GB" noProof="0" dirty="0" smtClean="0"/>
              <a:t>Picture</a:t>
            </a:r>
            <a:endParaRPr lang="en-GB" noProof="0" dirty="0"/>
          </a:p>
        </p:txBody>
      </p:sp>
      <p:sp>
        <p:nvSpPr>
          <p:cNvPr id="14" name="Textfeld 13"/>
          <p:cNvSpPr txBox="1"/>
          <p:nvPr userDrawn="1"/>
        </p:nvSpPr>
        <p:spPr>
          <a:xfrm>
            <a:off x="188912" y="1573213"/>
            <a:ext cx="3187697" cy="184666"/>
          </a:xfrm>
          <a:prstGeom prst="rect">
            <a:avLst/>
          </a:prstGeom>
          <a:noFill/>
        </p:spPr>
        <p:txBody>
          <a:bodyPr wrap="square" lIns="324000" tIns="0" rIns="144000" bIns="0" rtlCol="0">
            <a:spAutoFit/>
          </a:bodyPr>
          <a:lstStyle/>
          <a:p>
            <a:r>
              <a:rPr lang="en-GB" sz="1200" dirty="0" smtClean="0">
                <a:solidFill>
                  <a:prstClr val="white"/>
                </a:solidFill>
              </a:rPr>
              <a:t>Success story</a:t>
            </a:r>
          </a:p>
        </p:txBody>
      </p:sp>
    </p:spTree>
    <p:custDataLst>
      <p:tags r:id="rId2"/>
    </p:custDataLst>
    <p:extLst>
      <p:ext uri="{BB962C8B-B14F-4D97-AF65-F5344CB8AC3E}">
        <p14:creationId xmlns:p14="http://schemas.microsoft.com/office/powerpoint/2010/main" val="3389135414"/>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act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195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31794" name="Picture 50"/>
          <p:cNvPicPr>
            <a:picLocks noChangeAspect="1" noChangeArrowheads="1"/>
          </p:cNvPicPr>
          <p:nvPr userDrawn="1"/>
        </p:nvPicPr>
        <p:blipFill>
          <a:blip r:embed="rId7">
            <a:extLst>
              <a:ext uri="{28A0092B-C50C-407E-A947-70E740481C1C}">
                <a14:useLocalDpi xmlns:a14="http://schemas.microsoft.com/office/drawing/2010/main" val="0"/>
              </a:ext>
            </a:extLst>
          </a:blip>
          <a:stretch>
            <a:fillRect/>
          </a:stretch>
        </p:blipFill>
        <p:spPr bwMode="auto">
          <a:xfrm>
            <a:off x="188913" y="441325"/>
            <a:ext cx="8772525" cy="4519613"/>
          </a:xfrm>
          <a:prstGeom prst="rect">
            <a:avLst/>
          </a:prstGeom>
          <a:noFill/>
          <a:extLst>
            <a:ext uri="{909E8E84-426E-40DD-AFC4-6F175D3DCCD1}">
              <a14:hiddenFill xmlns:a14="http://schemas.microsoft.com/office/drawing/2010/main">
                <a:solidFill>
                  <a:srgbClr val="FFFFFF"/>
                </a:solidFill>
              </a14:hiddenFill>
            </a:ext>
          </a:extLst>
        </p:spPr>
      </p:pic>
      <p:sp>
        <p:nvSpPr>
          <p:cNvPr id="9" name="Textplatzhalter 8"/>
          <p:cNvSpPr>
            <a:spLocks noGrp="1"/>
          </p:cNvSpPr>
          <p:nvPr>
            <p:ph type="body" sz="quarter" idx="13" hasCustomPrompt="1"/>
          </p:nvPr>
        </p:nvSpPr>
        <p:spPr bwMode="gray">
          <a:xfrm>
            <a:off x="982662" y="2701925"/>
            <a:ext cx="7186612" cy="193899"/>
          </a:xfrm>
        </p:spPr>
        <p:txBody>
          <a:bodyPr anchor="t"/>
          <a:lstStyle>
            <a:lvl1pPr marL="0" indent="0">
              <a:buNone/>
              <a:defRPr sz="1400" b="1">
                <a:solidFill>
                  <a:schemeClr val="bg1"/>
                </a:solidFill>
              </a:defRPr>
            </a:lvl1pPr>
          </a:lstStyle>
          <a:p>
            <a:pPr lvl="0"/>
            <a:r>
              <a:rPr lang="en-GB" dirty="0" smtClean="0"/>
              <a:t>Subhead</a:t>
            </a:r>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035D765D-43E5-4444-BDEA-8BB4B3D5FCB5}" type="datetime1">
              <a:rPr lang="en-GB"/>
              <a:pPr defTabSz="685800"/>
              <a:t>19/01/2018</a:t>
            </a:fld>
            <a:endParaRPr lang="en-GB" dirty="0"/>
          </a:p>
        </p:txBody>
      </p:sp>
      <p:sp>
        <p:nvSpPr>
          <p:cNvPr id="3" name="Textplatzhalter 2"/>
          <p:cNvSpPr>
            <a:spLocks noGrp="1"/>
          </p:cNvSpPr>
          <p:nvPr>
            <p:ph type="body" sz="quarter" idx="15" hasCustomPrompt="1"/>
          </p:nvPr>
        </p:nvSpPr>
        <p:spPr bwMode="gray">
          <a:xfrm>
            <a:off x="982662" y="3027095"/>
            <a:ext cx="7186612" cy="1123384"/>
          </a:xfrm>
        </p:spPr>
        <p:txBody>
          <a:bodyPr/>
          <a:lstStyle>
            <a:lvl1pPr marL="0" indent="0">
              <a:buNone/>
              <a:defRPr sz="1000" baseline="0">
                <a:solidFill>
                  <a:schemeClr val="bg1"/>
                </a:solidFill>
              </a:defRPr>
            </a:lvl1pPr>
            <a:lvl2pPr>
              <a:defRPr sz="1400"/>
            </a:lvl2pPr>
            <a:lvl3pPr>
              <a:defRPr sz="1400"/>
            </a:lvl3pPr>
            <a:lvl4pPr>
              <a:defRPr sz="1400"/>
            </a:lvl4pPr>
            <a:lvl5pPr>
              <a:defRPr sz="1400"/>
            </a:lvl5pPr>
          </a:lstStyle>
          <a:p>
            <a:pPr lvl="0"/>
            <a:r>
              <a:rPr lang="en-GB" noProof="0" dirty="0" smtClean="0"/>
              <a:t>GFT …</a:t>
            </a:r>
            <a:br>
              <a:rPr lang="en-GB" noProof="0" dirty="0" smtClean="0"/>
            </a:br>
            <a:r>
              <a:rPr lang="en-GB" noProof="0" dirty="0" smtClean="0"/>
              <a:t>First name Last name</a:t>
            </a:r>
            <a:br>
              <a:rPr lang="en-GB" noProof="0" dirty="0" smtClean="0"/>
            </a:br>
            <a:r>
              <a:rPr lang="en-GB" noProof="0" dirty="0" smtClean="0"/>
              <a:t>Position</a:t>
            </a:r>
          </a:p>
          <a:p>
            <a:pPr lvl="0"/>
            <a:r>
              <a:rPr lang="en-GB" noProof="0" dirty="0" smtClean="0"/>
              <a:t>Street address</a:t>
            </a:r>
            <a:br>
              <a:rPr lang="en-GB" noProof="0" dirty="0" smtClean="0"/>
            </a:br>
            <a:r>
              <a:rPr lang="en-GB" noProof="0" dirty="0" smtClean="0"/>
              <a:t>12345 City</a:t>
            </a:r>
          </a:p>
          <a:p>
            <a:pPr lvl="0"/>
            <a:r>
              <a:rPr lang="en-GB" noProof="0" dirty="0" smtClean="0"/>
              <a:t>T +xx </a:t>
            </a:r>
            <a:r>
              <a:rPr lang="en-GB" noProof="0" dirty="0" err="1" smtClean="0"/>
              <a:t>xxxx</a:t>
            </a:r>
            <a:r>
              <a:rPr lang="en-GB" noProof="0" dirty="0" smtClean="0"/>
              <a:t> xxx-</a:t>
            </a:r>
            <a:r>
              <a:rPr lang="en-GB" noProof="0" dirty="0" err="1" smtClean="0"/>
              <a:t>xxxx</a:t>
            </a:r>
            <a:r>
              <a:rPr lang="en-GB" noProof="0" dirty="0" smtClean="0"/>
              <a:t/>
            </a:r>
            <a:br>
              <a:rPr lang="en-GB" noProof="0" dirty="0" smtClean="0"/>
            </a:br>
            <a:r>
              <a:rPr lang="en-GB" noProof="0" dirty="0" smtClean="0"/>
              <a:t>Firstname.Lastname@gft.com</a:t>
            </a:r>
          </a:p>
        </p:txBody>
      </p:sp>
      <p:sp>
        <p:nvSpPr>
          <p:cNvPr id="6" name="Textfeld 5"/>
          <p:cNvSpPr txBox="1">
            <a:spLocks/>
          </p:cNvSpPr>
          <p:nvPr userDrawn="1"/>
        </p:nvSpPr>
        <p:spPr bwMode="white">
          <a:xfrm>
            <a:off x="978102" y="663575"/>
            <a:ext cx="7191172" cy="1661993"/>
          </a:xfrm>
          <a:prstGeom prst="rect">
            <a:avLst/>
          </a:prstGeom>
          <a:noFill/>
        </p:spPr>
        <p:txBody>
          <a:bodyPr wrap="square" lIns="0" tIns="0" rIns="0" bIns="0" rtlCol="0">
            <a:spAutoFit/>
          </a:bodyPr>
          <a:lstStyle/>
          <a:p>
            <a:r>
              <a:rPr lang="en-GB" sz="5400" b="1" dirty="0" smtClean="0">
                <a:solidFill>
                  <a:prstClr val="white"/>
                </a:solidFill>
              </a:rPr>
              <a:t>Shaping the future </a:t>
            </a:r>
            <a:br>
              <a:rPr lang="en-GB" sz="5400" b="1" dirty="0" smtClean="0">
                <a:solidFill>
                  <a:prstClr val="white"/>
                </a:solidFill>
              </a:rPr>
            </a:br>
            <a:r>
              <a:rPr lang="en-GB" sz="5400" b="1" dirty="0" smtClean="0">
                <a:solidFill>
                  <a:prstClr val="white"/>
                </a:solidFill>
              </a:rPr>
              <a:t>of digital business </a:t>
            </a:r>
            <a:endParaRPr lang="de-DE" sz="5400" b="1" dirty="0" smtClean="0">
              <a:solidFill>
                <a:prstClr val="white"/>
              </a:solidFill>
            </a:endParaRPr>
          </a:p>
        </p:txBody>
      </p:sp>
    </p:spTree>
    <p:custDataLst>
      <p:tags r:id="rId2"/>
    </p:custDataLst>
    <p:extLst>
      <p:ext uri="{BB962C8B-B14F-4D97-AF65-F5344CB8AC3E}">
        <p14:creationId xmlns:p14="http://schemas.microsoft.com/office/powerpoint/2010/main" val="1678422134"/>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24236913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670"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7" name="Picture Placeholder 1"/>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90232" y="441325"/>
            <a:ext cx="8765125" cy="4519613"/>
          </a:xfrm>
          <a:prstGeom prst="rect">
            <a:avLst/>
          </a:prstGeom>
        </p:spPr>
      </p:pic>
      <p:sp>
        <p:nvSpPr>
          <p:cNvPr id="12"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B459838F-2DA4-4276-A1A0-F66F77FB9225}" type="datetime1">
              <a:rPr lang="en-GB" smtClean="0"/>
              <a:t>19/01/2018</a:t>
            </a:fld>
            <a:endParaRPr lang="en-GB" dirty="0"/>
          </a:p>
        </p:txBody>
      </p:sp>
      <p:sp>
        <p:nvSpPr>
          <p:cNvPr id="4" name="Textplatzhalter 3"/>
          <p:cNvSpPr>
            <a:spLocks noGrp="1"/>
          </p:cNvSpPr>
          <p:nvPr>
            <p:ph type="body" sz="quarter" idx="13" hasCustomPrompt="1"/>
          </p:nvPr>
        </p:nvSpPr>
        <p:spPr>
          <a:xfrm>
            <a:off x="1364297" y="1573213"/>
            <a:ext cx="6804977" cy="1951303"/>
          </a:xfrm>
        </p:spPr>
        <p:txBody>
          <a:bodyPr/>
          <a:lstStyle>
            <a:lvl1pPr marL="358775" indent="-358775">
              <a:spcBef>
                <a:spcPts val="1200"/>
              </a:spcBef>
              <a:buFont typeface="+mj-lt"/>
              <a:buAutoNum type="arabicPeriod"/>
              <a:defRPr sz="2000" b="1" baseline="0"/>
            </a:lvl1pPr>
            <a:lvl2pPr marL="541338" indent="-182563">
              <a:defRPr/>
            </a:lvl2pPr>
          </a:lstStyle>
          <a:p>
            <a:pPr lvl="0"/>
            <a:r>
              <a:rPr lang="de-DE" dirty="0" smtClean="0"/>
              <a:t>Agenda </a:t>
            </a:r>
            <a:r>
              <a:rPr lang="de-DE" dirty="0" err="1" smtClean="0"/>
              <a:t>point</a:t>
            </a:r>
            <a:r>
              <a:rPr lang="de-DE" dirty="0" smtClean="0"/>
              <a:t> 1</a:t>
            </a:r>
          </a:p>
          <a:p>
            <a:pPr lvl="1"/>
            <a:r>
              <a:rPr lang="de-DE" dirty="0" smtClean="0"/>
              <a:t>Text</a:t>
            </a:r>
          </a:p>
          <a:p>
            <a:pPr lvl="1"/>
            <a:r>
              <a:rPr lang="de-DE" dirty="0" smtClean="0"/>
              <a:t>Text</a:t>
            </a:r>
          </a:p>
          <a:p>
            <a:pPr lvl="1"/>
            <a:r>
              <a:rPr lang="de-DE" dirty="0" smtClean="0"/>
              <a:t>Text</a:t>
            </a:r>
          </a:p>
          <a:p>
            <a:pPr lvl="0"/>
            <a:r>
              <a:rPr lang="de-DE" dirty="0" smtClean="0"/>
              <a:t>Agenda </a:t>
            </a:r>
            <a:r>
              <a:rPr lang="de-DE" dirty="0" err="1" smtClean="0"/>
              <a:t>point</a:t>
            </a:r>
            <a:r>
              <a:rPr lang="de-DE" dirty="0" smtClean="0"/>
              <a:t> 2</a:t>
            </a:r>
          </a:p>
          <a:p>
            <a:pPr lvl="0"/>
            <a:r>
              <a:rPr lang="de-DE" dirty="0" smtClean="0"/>
              <a:t>Agenda </a:t>
            </a:r>
            <a:r>
              <a:rPr lang="de-DE" dirty="0" err="1" smtClean="0"/>
              <a:t>point</a:t>
            </a:r>
            <a:r>
              <a:rPr lang="de-DE" dirty="0" smtClean="0"/>
              <a:t> 3</a:t>
            </a:r>
            <a:endParaRPr lang="en-GB" dirty="0" smtClean="0"/>
          </a:p>
        </p:txBody>
      </p:sp>
      <p:sp>
        <p:nvSpPr>
          <p:cNvPr id="2" name="Rechteck 1"/>
          <p:cNvSpPr/>
          <p:nvPr userDrawn="1"/>
        </p:nvSpPr>
        <p:spPr>
          <a:xfrm>
            <a:off x="188914" y="441325"/>
            <a:ext cx="793750" cy="4519611"/>
          </a:xfrm>
          <a:prstGeom prst="rect">
            <a:avLst/>
          </a:prstGeom>
          <a:solidFill>
            <a:schemeClr val="accent1"/>
          </a:solidFill>
          <a:ln w="19050">
            <a:noFill/>
          </a:ln>
        </p:spPr>
        <p:txBody>
          <a:bodyPr vert="vert270" lIns="108000" tIns="108000" rIns="108000" bIns="108000" rtlCol="0" anchor="ctr">
            <a:noAutofit/>
          </a:bodyPr>
          <a:lstStyle/>
          <a:p>
            <a:pPr marR="0" lvl="0" indent="0" algn="ctr" defTabSz="685800" fontAlgn="base">
              <a:lnSpc>
                <a:spcPct val="90000"/>
              </a:lnSpc>
              <a:spcBef>
                <a:spcPts val="600"/>
              </a:spcBef>
              <a:spcAft>
                <a:spcPct val="0"/>
              </a:spcAft>
              <a:buClr>
                <a:srgbClr val="000000"/>
              </a:buClr>
              <a:buSzTx/>
              <a:buFont typeface="Wingdings" panose="05000000000000000000" pitchFamily="2" charset="2"/>
              <a:buNone/>
              <a:tabLst/>
            </a:pPr>
            <a:r>
              <a:rPr lang="de-DE" sz="3000" b="1" cap="none" baseline="0" dirty="0" smtClean="0">
                <a:solidFill>
                  <a:schemeClr val="bg1"/>
                </a:solidFill>
                <a:ea typeface="Geneva" pitchFamily="-128" charset="-128"/>
              </a:rPr>
              <a:t>Agenda</a:t>
            </a:r>
          </a:p>
        </p:txBody>
      </p:sp>
    </p:spTree>
    <p:custDataLst>
      <p:tags r:id="rId2"/>
    </p:custDataLst>
    <p:extLst>
      <p:ext uri="{BB962C8B-B14F-4D97-AF65-F5344CB8AC3E}">
        <p14:creationId xmlns:p14="http://schemas.microsoft.com/office/powerpoint/2010/main" val="218075038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174940254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62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8" name="Grafik 7"/>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88913" y="441325"/>
            <a:ext cx="8769038" cy="4522858"/>
          </a:xfrm>
          <a:prstGeom prst="rect">
            <a:avLst/>
          </a:prstGeom>
        </p:spPr>
      </p:pic>
      <p:sp>
        <p:nvSpPr>
          <p:cNvPr id="9" name="Textplatzhalter 8"/>
          <p:cNvSpPr>
            <a:spLocks noGrp="1"/>
          </p:cNvSpPr>
          <p:nvPr>
            <p:ph type="body" sz="quarter" idx="13" hasCustomPrompt="1"/>
          </p:nvPr>
        </p:nvSpPr>
        <p:spPr>
          <a:xfrm>
            <a:off x="982662" y="4125566"/>
            <a:ext cx="7186612" cy="193899"/>
          </a:xfrm>
        </p:spPr>
        <p:txBody>
          <a:bodyPr/>
          <a:lstStyle>
            <a:lvl1pPr marL="0" indent="0">
              <a:buNone/>
              <a:defRPr sz="1400" b="1"/>
            </a:lvl1pPr>
          </a:lstStyle>
          <a:p>
            <a:pPr lvl="0"/>
            <a:r>
              <a:rPr lang="en-GB" dirty="0" smtClean="0"/>
              <a:t>Subhead</a:t>
            </a:r>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7"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3BC03739-938B-4B70-881C-8A5793DC0CB1}" type="datetime1">
              <a:rPr lang="en-GB" smtClean="0"/>
              <a:t>19/01/2018</a:t>
            </a:fld>
            <a:endParaRPr lang="en-GB" dirty="0"/>
          </a:p>
        </p:txBody>
      </p:sp>
    </p:spTree>
    <p:custDataLst>
      <p:tags r:id="rId2"/>
    </p:custDataLst>
    <p:extLst>
      <p:ext uri="{BB962C8B-B14F-4D97-AF65-F5344CB8AC3E}">
        <p14:creationId xmlns:p14="http://schemas.microsoft.com/office/powerpoint/2010/main" val="143198389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icture 4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ext uri="{D42A27DB-BD31-4B8C-83A1-F6EECF244321}">
                <p14:modId xmlns:p14="http://schemas.microsoft.com/office/powerpoint/2010/main" val="110459075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3719"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6" name="Titel 5"/>
          <p:cNvSpPr>
            <a:spLocks noGrp="1"/>
          </p:cNvSpPr>
          <p:nvPr>
            <p:ph type="title" hasCustomPrompt="1"/>
          </p:nvPr>
        </p:nvSpPr>
        <p:spPr>
          <a:xfrm>
            <a:off x="3790949" y="663575"/>
            <a:ext cx="4372865" cy="332399"/>
          </a:xfrm>
        </p:spPr>
        <p:txBody>
          <a:bodyPr/>
          <a:lstStyle>
            <a:lvl1pPr>
              <a:defRPr sz="2400" b="1"/>
            </a:lvl1pPr>
          </a:lstStyle>
          <a:p>
            <a:r>
              <a:rPr lang="en-GB" dirty="0" smtClean="0"/>
              <a:t>Headline</a:t>
            </a:r>
            <a:endParaRPr lang="en-GB" dirty="0"/>
          </a:p>
        </p:txBody>
      </p:sp>
      <p:sp>
        <p:nvSpPr>
          <p:cNvPr id="15" name="Bildplatzhalter 14"/>
          <p:cNvSpPr>
            <a:spLocks noGrp="1"/>
          </p:cNvSpPr>
          <p:nvPr>
            <p:ph type="pic" sz="quarter" idx="14" hasCustomPrompt="1"/>
          </p:nvPr>
        </p:nvSpPr>
        <p:spPr>
          <a:xfrm>
            <a:off x="188914" y="441325"/>
            <a:ext cx="3182938" cy="4519612"/>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F5E015F9-9726-4F96-83F5-976CBB449D86}" type="datetime1">
              <a:rPr lang="en-GB" smtClean="0"/>
              <a:t>19/01/2018</a:t>
            </a:fld>
            <a:endParaRPr lang="en-GB" dirty="0"/>
          </a:p>
        </p:txBody>
      </p:sp>
      <p:sp>
        <p:nvSpPr>
          <p:cNvPr id="3" name="Textplatzhalter 2"/>
          <p:cNvSpPr>
            <a:spLocks noGrp="1"/>
          </p:cNvSpPr>
          <p:nvPr>
            <p:ph type="body" sz="quarter" idx="15" hasCustomPrompt="1"/>
          </p:nvPr>
        </p:nvSpPr>
        <p:spPr>
          <a:xfrm>
            <a:off x="3790950" y="1563152"/>
            <a:ext cx="4378326" cy="1138773"/>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3353740827"/>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8 columns and text">
    <p:spTree>
      <p:nvGrpSpPr>
        <p:cNvPr id="1" name=""/>
        <p:cNvGrpSpPr/>
        <p:nvPr/>
      </p:nvGrpSpPr>
      <p:grpSpPr>
        <a:xfrm>
          <a:off x="0" y="0"/>
          <a:ext cx="0" cy="0"/>
          <a:chOff x="0" y="0"/>
          <a:chExt cx="0" cy="0"/>
        </a:xfrm>
      </p:grpSpPr>
      <p:graphicFrame>
        <p:nvGraphicFramePr>
          <p:cNvPr id="18" name="Objekt 17" hidden="1"/>
          <p:cNvGraphicFramePr>
            <a:graphicFrameLocks noChangeAspect="1"/>
          </p:cNvGraphicFramePr>
          <p:nvPr userDrawn="1">
            <p:custDataLst>
              <p:tags r:id="rId3"/>
            </p:custDataLst>
            <p:extLst>
              <p:ext uri="{D42A27DB-BD31-4B8C-83A1-F6EECF244321}">
                <p14:modId xmlns:p14="http://schemas.microsoft.com/office/powerpoint/2010/main" val="405839025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6784"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15" name="Bildplatzhalter 14"/>
          <p:cNvSpPr>
            <a:spLocks noGrp="1"/>
          </p:cNvSpPr>
          <p:nvPr>
            <p:ph type="pic" sz="quarter" idx="14" hasCustomPrompt="1"/>
          </p:nvPr>
        </p:nvSpPr>
        <p:spPr>
          <a:xfrm>
            <a:off x="188914" y="441325"/>
            <a:ext cx="637857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6" name="Titel 5"/>
          <p:cNvSpPr>
            <a:spLocks noGrp="1"/>
          </p:cNvSpPr>
          <p:nvPr>
            <p:ph type="title" hasCustomPrompt="1"/>
          </p:nvPr>
        </p:nvSpPr>
        <p:spPr>
          <a:xfrm>
            <a:off x="6930391" y="663575"/>
            <a:ext cx="1648460" cy="332399"/>
          </a:xfrm>
        </p:spPr>
        <p:txBody>
          <a:bodyPr/>
          <a:lstStyle>
            <a:lvl1pPr>
              <a:defRPr sz="2400" b="1"/>
            </a:lvl1pPr>
          </a:lstStyle>
          <a:p>
            <a:r>
              <a:rPr lang="en-GB" dirty="0" smtClean="0"/>
              <a:t>Headline</a:t>
            </a:r>
            <a:endParaRPr lang="en-GB" dirty="0"/>
          </a:p>
        </p:txBody>
      </p:sp>
      <p:sp>
        <p:nvSpPr>
          <p:cNvPr id="10"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D86D8F8-8CEB-4896-97E9-06B1E7DAECC7}" type="datetime1">
              <a:rPr lang="en-GB" smtClean="0"/>
              <a:t>19/01/2018</a:t>
            </a:fld>
            <a:endParaRPr lang="en-GB" dirty="0"/>
          </a:p>
        </p:txBody>
      </p:sp>
      <p:sp>
        <p:nvSpPr>
          <p:cNvPr id="3" name="Textplatzhalter 2"/>
          <p:cNvSpPr>
            <a:spLocks noGrp="1"/>
          </p:cNvSpPr>
          <p:nvPr>
            <p:ph type="body" sz="quarter" idx="15" hasCustomPrompt="1"/>
          </p:nvPr>
        </p:nvSpPr>
        <p:spPr>
          <a:xfrm>
            <a:off x="6930391" y="1573213"/>
            <a:ext cx="1648460" cy="1158875"/>
          </a:xfrm>
        </p:spPr>
        <p:txBody>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Tree>
    <p:custDataLst>
      <p:tags r:id="rId2"/>
    </p:custDataLst>
    <p:extLst>
      <p:ext uri="{BB962C8B-B14F-4D97-AF65-F5344CB8AC3E}">
        <p14:creationId xmlns:p14="http://schemas.microsoft.com/office/powerpoint/2010/main" val="17454679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11 columns and text">
    <p:spTree>
      <p:nvGrpSpPr>
        <p:cNvPr id="1" name=""/>
        <p:cNvGrpSpPr/>
        <p:nvPr/>
      </p:nvGrpSpPr>
      <p:grpSpPr>
        <a:xfrm>
          <a:off x="0" y="0"/>
          <a:ext cx="0" cy="0"/>
          <a:chOff x="0" y="0"/>
          <a:chExt cx="0" cy="0"/>
        </a:xfrm>
      </p:grpSpPr>
      <p:graphicFrame>
        <p:nvGraphicFramePr>
          <p:cNvPr id="13" name="Objekt 12" hidden="1"/>
          <p:cNvGraphicFramePr>
            <a:graphicFrameLocks noChangeAspect="1"/>
          </p:cNvGraphicFramePr>
          <p:nvPr userDrawn="1">
            <p:custDataLst>
              <p:tags r:id="rId3"/>
            </p:custDataLst>
            <p:extLst>
              <p:ext uri="{D42A27DB-BD31-4B8C-83A1-F6EECF244321}">
                <p14:modId xmlns:p14="http://schemas.microsoft.com/office/powerpoint/2010/main" val="1982942367"/>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8826" name="think-cell Folie" r:id="rId5" imgW="270" imgH="270" progId="TCLayout.ActiveDocument.1">
                  <p:embed/>
                </p:oleObj>
              </mc:Choice>
              <mc:Fallback>
                <p:oleObj name="think-cell Folie" r:id="rId5" imgW="270" imgH="270" progId="TCLayout.ActiveDocument.1">
                  <p:embed/>
                  <p:pic>
                    <p:nvPicPr>
                      <p:cNvPr id="0" name=""/>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Bildplatzhalter 14"/>
          <p:cNvSpPr>
            <a:spLocks noGrp="1"/>
          </p:cNvSpPr>
          <p:nvPr>
            <p:ph type="pic" sz="quarter" idx="14" hasCustomPrompt="1"/>
          </p:nvPr>
        </p:nvSpPr>
        <p:spPr>
          <a:xfrm>
            <a:off x="188913" y="441325"/>
            <a:ext cx="8770144" cy="4519613"/>
          </a:xfrm>
          <a:solidFill>
            <a:schemeClr val="accent5"/>
          </a:solidFill>
        </p:spPr>
        <p:txBody>
          <a:bodyPr>
            <a:noAutofit/>
          </a:bodyPr>
          <a:lstStyle>
            <a:lvl1pPr marL="0" indent="0">
              <a:buNone/>
              <a:defRPr>
                <a:solidFill>
                  <a:schemeClr val="bg1"/>
                </a:solidFill>
              </a:defRPr>
            </a:lvl1pPr>
          </a:lstStyle>
          <a:p>
            <a:r>
              <a:rPr lang="de-DE" dirty="0" smtClean="0"/>
              <a:t>Picture</a:t>
            </a:r>
            <a:endParaRPr lang="de-DE" dirty="0"/>
          </a:p>
        </p:txBody>
      </p:sp>
      <p:sp>
        <p:nvSpPr>
          <p:cNvPr id="11" name="Titel 10"/>
          <p:cNvSpPr>
            <a:spLocks noGrp="1"/>
          </p:cNvSpPr>
          <p:nvPr>
            <p:ph type="title" hasCustomPrompt="1"/>
          </p:nvPr>
        </p:nvSpPr>
        <p:spPr>
          <a:xfrm>
            <a:off x="978102" y="3326592"/>
            <a:ext cx="7185713" cy="664797"/>
          </a:xfrm>
        </p:spPr>
        <p:txBody>
          <a:bodyPr anchor="b">
            <a:spAutoFit/>
          </a:bodyPr>
          <a:lstStyle>
            <a:lvl1pPr>
              <a:lnSpc>
                <a:spcPct val="80000"/>
              </a:lnSpc>
              <a:defRPr sz="5400"/>
            </a:lvl1pPr>
          </a:lstStyle>
          <a:p>
            <a:r>
              <a:rPr lang="en-GB" dirty="0" smtClean="0"/>
              <a:t>Headline</a:t>
            </a:r>
            <a:endParaRPr lang="en-GB" dirty="0"/>
          </a:p>
        </p:txBody>
      </p:sp>
      <p:sp>
        <p:nvSpPr>
          <p:cNvPr id="8"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686ECE82-D77B-422E-B017-D4C00C609D99}" type="datetime1">
              <a:rPr lang="en-GB" smtClean="0"/>
              <a:t>19/01/2018</a:t>
            </a:fld>
            <a:endParaRPr lang="en-GB" dirty="0"/>
          </a:p>
        </p:txBody>
      </p:sp>
    </p:spTree>
    <p:custDataLst>
      <p:tags r:id="rId2"/>
    </p:custDataLst>
    <p:extLst>
      <p:ext uri="{BB962C8B-B14F-4D97-AF65-F5344CB8AC3E}">
        <p14:creationId xmlns:p14="http://schemas.microsoft.com/office/powerpoint/2010/main" val="241797231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ags" Target="../tags/tag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vmlDrawing" Target="../drawings/vmlDrawing1.v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tags" Target="../tags/tag3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tags" Target="../tags/tag32.xml"/><Relationship Id="rId2" Type="http://schemas.openxmlformats.org/officeDocument/2006/relationships/slideLayout" Target="../slideLayouts/slideLayout16.xml"/><Relationship Id="rId16" Type="http://schemas.openxmlformats.org/officeDocument/2006/relationships/vmlDrawing" Target="../drawings/vmlDrawing16.vml"/><Relationship Id="rId20" Type="http://schemas.openxmlformats.org/officeDocument/2006/relationships/image" Target="../media/image1.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19" Type="http://schemas.openxmlformats.org/officeDocument/2006/relationships/oleObject" Target="../embeddings/oleObject16.bin"/><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ags" Target="../tags/tag6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tags" Target="../tags/tag62.xml"/><Relationship Id="rId2" Type="http://schemas.openxmlformats.org/officeDocument/2006/relationships/slideLayout" Target="../slideLayouts/slideLayout30.xml"/><Relationship Id="rId16" Type="http://schemas.openxmlformats.org/officeDocument/2006/relationships/vmlDrawing" Target="../drawings/vmlDrawing31.vml"/><Relationship Id="rId20" Type="http://schemas.openxmlformats.org/officeDocument/2006/relationships/image" Target="../media/image1.emf"/><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theme" Target="../theme/theme3.xml"/><Relationship Id="rId10" Type="http://schemas.openxmlformats.org/officeDocument/2006/relationships/slideLayout" Target="../slideLayouts/slideLayout38.xml"/><Relationship Id="rId19" Type="http://schemas.openxmlformats.org/officeDocument/2006/relationships/oleObject" Target="../embeddings/oleObject31.bin"/><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31" name="Objekt 30" hidden="1"/>
          <p:cNvGraphicFramePr>
            <a:graphicFrameLocks noChangeAspect="1"/>
          </p:cNvGraphicFramePr>
          <p:nvPr>
            <p:custDataLst>
              <p:tags r:id="rId18"/>
            </p:custDataLst>
            <p:extLst>
              <p:ext uri="{D42A27DB-BD31-4B8C-83A1-F6EECF244321}">
                <p14:modId xmlns:p14="http://schemas.microsoft.com/office/powerpoint/2010/main" val="3169765814"/>
              </p:ext>
            </p:extLst>
          </p:nvPr>
        </p:nvGraphicFramePr>
        <p:xfrm>
          <a:off x="1589" y="1192"/>
          <a:ext cx="1587" cy="1190"/>
        </p:xfrm>
        <a:graphic>
          <a:graphicData uri="http://schemas.openxmlformats.org/presentationml/2006/ole">
            <mc:AlternateContent xmlns:mc="http://schemas.openxmlformats.org/markup-compatibility/2006">
              <mc:Choice xmlns:v="urn:schemas-microsoft-com:vml" Requires="v">
                <p:oleObj spid="_x0000_s1293" name="think-cell Folie" r:id="rId19" imgW="270" imgH="270" progId="TCLayout.ActiveDocument.1">
                  <p:embed/>
                </p:oleObj>
              </mc:Choice>
              <mc:Fallback>
                <p:oleObj name="think-cell Folie" r:id="rId19" imgW="270" imgH="270" progId="TCLayout.ActiveDocument.1">
                  <p:embed/>
                  <p:pic>
                    <p:nvPicPr>
                      <p:cNvPr id="0" name=""/>
                      <p:cNvPicPr/>
                      <p:nvPr/>
                    </p:nvPicPr>
                    <p:blipFill>
                      <a:blip r:embed="rId20"/>
                      <a:stretch>
                        <a:fillRect/>
                      </a:stretch>
                    </p:blipFill>
                    <p:spPr>
                      <a:xfrm>
                        <a:off x="1589" y="1192"/>
                        <a:ext cx="1587" cy="1190"/>
                      </a:xfrm>
                      <a:prstGeom prst="rect">
                        <a:avLst/>
                      </a:prstGeom>
                    </p:spPr>
                  </p:pic>
                </p:oleObj>
              </mc:Fallback>
            </mc:AlternateContent>
          </a:graphicData>
        </a:graphic>
      </p:graphicFrame>
      <p:sp>
        <p:nvSpPr>
          <p:cNvPr id="6" name="Rechteck 5"/>
          <p:cNvSpPr/>
          <p:nvPr/>
        </p:nvSpPr>
        <p:spPr>
          <a:xfrm>
            <a:off x="188912" y="441325"/>
            <a:ext cx="8772525" cy="4519613"/>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eaLnBrk="1"/>
            <a:endParaRPr lang="en-GB" sz="1200" dirty="0" smtClean="0">
              <a:solidFill>
                <a:schemeClr val="tx1"/>
              </a:solidFill>
            </a:endParaRPr>
          </a:p>
        </p:txBody>
      </p:sp>
      <p:sp>
        <p:nvSpPr>
          <p:cNvPr id="26" name="Textfeld 26"/>
          <p:cNvSpPr txBox="1">
            <a:spLocks noChangeArrowheads="1"/>
          </p:cNvSpPr>
          <p:nvPr/>
        </p:nvSpPr>
        <p:spPr bwMode="gray">
          <a:xfrm>
            <a:off x="8273941" y="5003805"/>
            <a:ext cx="158698" cy="92333"/>
          </a:xfrm>
          <a:prstGeom prst="rect">
            <a:avLst/>
          </a:prstGeom>
          <a:noFill/>
          <a:ln w="9525">
            <a:noFill/>
            <a:miter lim="800000"/>
            <a:headEnd/>
            <a:tailEnd/>
          </a:ln>
        </p:spPr>
        <p:txBody>
          <a:bodyPr wrap="none" lIns="0" tIns="0" rIns="0" bIns="0" anchor="ctr">
            <a:spAutoFit/>
          </a:bodyPr>
          <a:lstStyle/>
          <a:p>
            <a:pPr algn="l" defTabSz="685800"/>
            <a:fld id="{7D6EB20D-04D2-4A2D-94DA-2F197CC5CE85}" type="slidenum">
              <a:rPr lang="en-GB" sz="600" b="1" noProof="0" smtClean="0">
                <a:solidFill>
                  <a:schemeClr val="tx1"/>
                </a:solidFill>
              </a:rPr>
              <a:pPr algn="l" defTabSz="685800"/>
              <a:t>‹#›</a:t>
            </a:fld>
            <a:endParaRPr lang="en-GB" sz="600" b="1" noProof="0" dirty="0">
              <a:solidFill>
                <a:schemeClr val="tx1"/>
              </a:solidFill>
            </a:endParaRPr>
          </a:p>
        </p:txBody>
      </p:sp>
      <p:sp>
        <p:nvSpPr>
          <p:cNvPr id="29"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333EC8B-9046-4183-A510-B03C1D638B42}" type="datetime1">
              <a:rPr lang="en-GB" smtClean="0"/>
              <a:t>19/01/2018</a:t>
            </a:fld>
            <a:endParaRPr lang="en-GB" dirty="0"/>
          </a:p>
        </p:txBody>
      </p:sp>
      <p:sp>
        <p:nvSpPr>
          <p:cNvPr id="32" name="Titelplatzhalter 31"/>
          <p:cNvSpPr>
            <a:spLocks noGrp="1"/>
          </p:cNvSpPr>
          <p:nvPr>
            <p:ph type="title"/>
          </p:nvPr>
        </p:nvSpPr>
        <p:spPr>
          <a:xfrm>
            <a:off x="978102" y="663575"/>
            <a:ext cx="7185713" cy="387798"/>
          </a:xfrm>
          <a:prstGeom prst="rect">
            <a:avLst/>
          </a:prstGeom>
        </p:spPr>
        <p:txBody>
          <a:bodyPr vert="horz" wrap="square" lIns="0" tIns="0" rIns="0" bIns="0" rtlCol="0" anchor="t">
            <a:spAutoFit/>
          </a:bodyPr>
          <a:lstStyle/>
          <a:p>
            <a:r>
              <a:rPr lang="en-GB" dirty="0" smtClean="0"/>
              <a:t>Headline</a:t>
            </a:r>
            <a:endParaRPr lang="en-GB" dirty="0"/>
          </a:p>
        </p:txBody>
      </p:sp>
      <p:grpSp>
        <p:nvGrpSpPr>
          <p:cNvPr id="2" name="Gruppieren 1"/>
          <p:cNvGrpSpPr/>
          <p:nvPr/>
        </p:nvGrpSpPr>
        <p:grpSpPr>
          <a:xfrm>
            <a:off x="9580801" y="1191"/>
            <a:ext cx="845185" cy="1524309"/>
            <a:chOff x="9580800" y="1588"/>
            <a:chExt cx="845185" cy="2032412"/>
          </a:xfrm>
        </p:grpSpPr>
        <p:sp>
          <p:nvSpPr>
            <p:cNvPr id="34" name="Rechteck 33"/>
            <p:cNvSpPr>
              <a:spLocks/>
            </p:cNvSpPr>
            <p:nvPr userDrawn="1"/>
          </p:nvSpPr>
          <p:spPr bwMode="gray">
            <a:xfrm>
              <a:off x="9580800" y="601670"/>
              <a:ext cx="845185" cy="232168"/>
            </a:xfrm>
            <a:prstGeom prst="rect">
              <a:avLst/>
            </a:prstGeom>
            <a:solidFill>
              <a:schemeClr val="accent3"/>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R0 G152 B176</a:t>
              </a:r>
              <a:endParaRPr lang="en-GB" sz="700" dirty="0">
                <a:solidFill>
                  <a:schemeClr val="bg1"/>
                </a:solidFill>
              </a:endParaRPr>
            </a:p>
          </p:txBody>
        </p:sp>
        <p:sp>
          <p:nvSpPr>
            <p:cNvPr id="35" name="Rechteck 34"/>
            <p:cNvSpPr/>
            <p:nvPr userDrawn="1"/>
          </p:nvSpPr>
          <p:spPr bwMode="gray">
            <a:xfrm>
              <a:off x="9580800" y="1501793"/>
              <a:ext cx="845185" cy="232168"/>
            </a:xfrm>
            <a:prstGeom prst="rect">
              <a:avLst/>
            </a:prstGeom>
            <a:solidFill>
              <a:schemeClr val="accent5"/>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R204 G204 B204</a:t>
              </a:r>
            </a:p>
          </p:txBody>
        </p:sp>
        <p:sp>
          <p:nvSpPr>
            <p:cNvPr id="36" name="Rechteck 35"/>
            <p:cNvSpPr>
              <a:spLocks/>
            </p:cNvSpPr>
            <p:nvPr userDrawn="1"/>
          </p:nvSpPr>
          <p:spPr bwMode="gray">
            <a:xfrm>
              <a:off x="9580800" y="301629"/>
              <a:ext cx="845185" cy="232168"/>
            </a:xfrm>
            <a:prstGeom prst="rect">
              <a:avLst/>
            </a:prstGeom>
            <a:solidFill>
              <a:schemeClr val="accent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R0 G151 B217</a:t>
              </a:r>
              <a:endParaRPr lang="en-GB" sz="700" dirty="0">
                <a:solidFill>
                  <a:schemeClr val="bg1"/>
                </a:solidFill>
              </a:endParaRPr>
            </a:p>
          </p:txBody>
        </p:sp>
        <p:sp>
          <p:nvSpPr>
            <p:cNvPr id="37" name="Rechteck 36"/>
            <p:cNvSpPr/>
            <p:nvPr userDrawn="1"/>
          </p:nvSpPr>
          <p:spPr bwMode="gray">
            <a:xfrm>
              <a:off x="9580800" y="1588"/>
              <a:ext cx="845185" cy="232168"/>
            </a:xfrm>
            <a:prstGeom prst="rect">
              <a:avLst/>
            </a:prstGeom>
            <a:solidFill>
              <a:schemeClr val="accent1"/>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R33 G62 B127</a:t>
              </a:r>
              <a:endParaRPr lang="en-GB" sz="700" dirty="0">
                <a:solidFill>
                  <a:schemeClr val="bg1"/>
                </a:solidFill>
              </a:endParaRPr>
            </a:p>
          </p:txBody>
        </p:sp>
        <p:sp>
          <p:nvSpPr>
            <p:cNvPr id="38" name="Rechteck 37"/>
            <p:cNvSpPr/>
            <p:nvPr userDrawn="1"/>
          </p:nvSpPr>
          <p:spPr bwMode="gray">
            <a:xfrm>
              <a:off x="9580800" y="901711"/>
              <a:ext cx="845185" cy="232168"/>
            </a:xfrm>
            <a:prstGeom prst="rect">
              <a:avLst/>
            </a:prstGeom>
            <a:solidFill>
              <a:schemeClr val="tx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R77 G77 B77</a:t>
              </a:r>
              <a:endParaRPr lang="en-GB" sz="700" dirty="0">
                <a:solidFill>
                  <a:schemeClr val="bg1"/>
                </a:solidFill>
              </a:endParaRPr>
            </a:p>
          </p:txBody>
        </p:sp>
        <p:sp>
          <p:nvSpPr>
            <p:cNvPr id="39" name="Rechteck 38"/>
            <p:cNvSpPr/>
            <p:nvPr userDrawn="1"/>
          </p:nvSpPr>
          <p:spPr bwMode="gray">
            <a:xfrm>
              <a:off x="9580800" y="1201752"/>
              <a:ext cx="845185" cy="232168"/>
            </a:xfrm>
            <a:prstGeom prst="rect">
              <a:avLst/>
            </a:prstGeom>
            <a:solidFill>
              <a:schemeClr val="accent4"/>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bg1"/>
                  </a:solidFill>
                </a:rPr>
                <a:t>R166 G166 B166</a:t>
              </a:r>
              <a:endParaRPr lang="en-GB" sz="700" dirty="0">
                <a:solidFill>
                  <a:schemeClr val="bg1"/>
                </a:solidFill>
              </a:endParaRPr>
            </a:p>
          </p:txBody>
        </p:sp>
        <p:sp>
          <p:nvSpPr>
            <p:cNvPr id="40" name="Rechteck 39"/>
            <p:cNvSpPr/>
            <p:nvPr userDrawn="1"/>
          </p:nvSpPr>
          <p:spPr bwMode="gray">
            <a:xfrm>
              <a:off x="9580800" y="1801832"/>
              <a:ext cx="845185" cy="232168"/>
            </a:xfrm>
            <a:prstGeom prst="rect">
              <a:avLst/>
            </a:prstGeom>
            <a:solidFill>
              <a:schemeClr val="accent6"/>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chemeClr val="tx2"/>
                  </a:solidFill>
                </a:rPr>
                <a:t>R237 G237 B237</a:t>
              </a:r>
              <a:endParaRPr lang="en-GB" sz="700" dirty="0">
                <a:solidFill>
                  <a:schemeClr val="tx2"/>
                </a:solidFill>
              </a:endParaRPr>
            </a:p>
          </p:txBody>
        </p:sp>
      </p:grpSp>
      <p:grpSp>
        <p:nvGrpSpPr>
          <p:cNvPr id="7" name="Gruppieren 6"/>
          <p:cNvGrpSpPr/>
          <p:nvPr/>
        </p:nvGrpSpPr>
        <p:grpSpPr>
          <a:xfrm>
            <a:off x="7767501" y="106363"/>
            <a:ext cx="1193937" cy="221456"/>
            <a:chOff x="8174038" y="147638"/>
            <a:chExt cx="787400" cy="146050"/>
          </a:xfrm>
        </p:grpSpPr>
        <p:sp>
          <p:nvSpPr>
            <p:cNvPr id="3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eaLnBrk="1"/>
              <a:endParaRPr lang="en-GB" dirty="0"/>
            </a:p>
          </p:txBody>
        </p:sp>
        <p:sp>
          <p:nvSpPr>
            <p:cNvPr id="33"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59"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60"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61"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sp>
          <p:nvSpPr>
            <p:cNvPr id="62"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eaLnBrk="1"/>
              <a:endParaRPr lang="en-GB" dirty="0"/>
            </a:p>
          </p:txBody>
        </p:sp>
      </p:grpSp>
      <p:sp>
        <p:nvSpPr>
          <p:cNvPr id="63" name="Rectangle 92"/>
          <p:cNvSpPr>
            <a:spLocks noChangeArrowheads="1"/>
          </p:cNvSpPr>
          <p:nvPr/>
        </p:nvSpPr>
        <p:spPr bwMode="auto">
          <a:xfrm>
            <a:off x="8169275" y="5016634"/>
            <a:ext cx="68263"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eaLnBrk="1"/>
            <a:endParaRPr lang="en-GB" dirty="0">
              <a:solidFill>
                <a:srgbClr val="000000"/>
              </a:solidFill>
            </a:endParaRPr>
          </a:p>
        </p:txBody>
      </p:sp>
      <p:sp>
        <p:nvSpPr>
          <p:cNvPr id="67" name="Textplatzhalter 66"/>
          <p:cNvSpPr>
            <a:spLocks noGrp="1"/>
          </p:cNvSpPr>
          <p:nvPr>
            <p:ph type="body" idx="1"/>
          </p:nvPr>
        </p:nvSpPr>
        <p:spPr>
          <a:xfrm>
            <a:off x="978102" y="1573213"/>
            <a:ext cx="7185713" cy="1166473"/>
          </a:xfrm>
          <a:prstGeom prst="rect">
            <a:avLst/>
          </a:prstGeom>
        </p:spPr>
        <p:txBody>
          <a:bodyPr vert="horz" lIns="0" tIns="0" rIns="0" bIns="0" rtlCol="0">
            <a:spAutoFit/>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
        <p:nvSpPr>
          <p:cNvPr id="65" name="Fußzeilenplatzhalter 2"/>
          <p:cNvSpPr txBox="1">
            <a:spLocks/>
          </p:cNvSpPr>
          <p:nvPr/>
        </p:nvSpPr>
        <p:spPr>
          <a:xfrm flipH="1">
            <a:off x="5772150" y="4996662"/>
            <a:ext cx="796958" cy="99476"/>
          </a:xfrm>
          <a:prstGeom prst="rect">
            <a:avLst/>
          </a:prstGeom>
          <a:noFill/>
          <a:ln w="9525">
            <a:noFill/>
            <a:miter lim="800000"/>
            <a:headEnd/>
            <a:tailEnd/>
          </a:ln>
        </p:spPr>
        <p:txBody>
          <a:bodyPr wrap="square" lIns="0" tIns="0" rIns="0" bIns="0" anchor="ctr">
            <a:no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dirty="0" smtClean="0">
                <a:solidFill>
                  <a:schemeClr val="tx1"/>
                </a:solidFill>
              </a:rPr>
              <a:t>CONFIDENTIAL</a:t>
            </a:r>
            <a:endParaRPr lang="en-GB" dirty="0">
              <a:solidFill>
                <a:schemeClr val="tx1"/>
              </a:solidFill>
            </a:endParaRPr>
          </a:p>
        </p:txBody>
      </p:sp>
      <p:sp>
        <p:nvSpPr>
          <p:cNvPr id="66" name="Fußzeilenplatzhalter 2"/>
          <p:cNvSpPr txBox="1">
            <a:spLocks/>
          </p:cNvSpPr>
          <p:nvPr/>
        </p:nvSpPr>
        <p:spPr>
          <a:xfrm flipH="1">
            <a:off x="982663" y="5003805"/>
            <a:ext cx="1576044" cy="92333"/>
          </a:xfrm>
          <a:prstGeom prst="rect">
            <a:avLst/>
          </a:prstGeom>
          <a:noFill/>
          <a:ln w="9525">
            <a:noFill/>
            <a:miter lim="800000"/>
            <a:headEnd/>
            <a:tailEnd/>
          </a:ln>
        </p:spPr>
        <p:txBody>
          <a:bodyPr wrap="square" lIns="0" tIns="0" rIns="0" bIns="0" anchor="ctr">
            <a:sp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sz="600" b="1" kern="1200" cap="all" baseline="0" dirty="0" smtClean="0">
                <a:solidFill>
                  <a:srgbClr val="000000"/>
                </a:solidFill>
                <a:effectLst/>
                <a:latin typeface="+mn-lt"/>
                <a:ea typeface="+mn-ea"/>
                <a:cs typeface="+mn-cs"/>
              </a:rPr>
              <a:t>GFT GROUP</a:t>
            </a:r>
            <a:endParaRPr lang="en-GB" b="1" dirty="0"/>
          </a:p>
        </p:txBody>
      </p:sp>
      <p:grpSp>
        <p:nvGrpSpPr>
          <p:cNvPr id="9" name="Gruppieren 8"/>
          <p:cNvGrpSpPr/>
          <p:nvPr/>
        </p:nvGrpSpPr>
        <p:grpSpPr>
          <a:xfrm>
            <a:off x="-275113" y="-281940"/>
            <a:ext cx="9702165" cy="5739765"/>
            <a:chOff x="-275113" y="-281940"/>
            <a:chExt cx="9702165" cy="5739765"/>
          </a:xfrm>
        </p:grpSpPr>
        <p:cxnSp>
          <p:nvCxnSpPr>
            <p:cNvPr id="47" name="Gerade Verbindung 46"/>
            <p:cNvCxnSpPr/>
            <p:nvPr userDrawn="1"/>
          </p:nvCxnSpPr>
          <p:spPr bwMode="gray">
            <a:xfrm>
              <a:off x="97810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8" name="Gerade Verbindung 47"/>
            <p:cNvCxnSpPr/>
            <p:nvPr userDrawn="1"/>
          </p:nvCxnSpPr>
          <p:spPr bwMode="gray">
            <a:xfrm>
              <a:off x="177681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9" name="Gerade Verbindung 48"/>
            <p:cNvCxnSpPr/>
            <p:nvPr userDrawn="1"/>
          </p:nvCxnSpPr>
          <p:spPr bwMode="gray">
            <a:xfrm>
              <a:off x="257553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0" name="Gerade Verbindung 49"/>
            <p:cNvCxnSpPr/>
            <p:nvPr userDrawn="1"/>
          </p:nvCxnSpPr>
          <p:spPr bwMode="gray">
            <a:xfrm>
              <a:off x="337424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Gerade Verbindung 50"/>
            <p:cNvCxnSpPr/>
            <p:nvPr userDrawn="1"/>
          </p:nvCxnSpPr>
          <p:spPr bwMode="gray">
            <a:xfrm>
              <a:off x="417296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2" name="Gerade Verbindung 51"/>
            <p:cNvCxnSpPr/>
            <p:nvPr userDrawn="1"/>
          </p:nvCxnSpPr>
          <p:spPr bwMode="gray">
            <a:xfrm>
              <a:off x="497167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3" name="Gerade Verbindung 52"/>
            <p:cNvCxnSpPr/>
            <p:nvPr userDrawn="1"/>
          </p:nvCxnSpPr>
          <p:spPr bwMode="gray">
            <a:xfrm>
              <a:off x="577039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4" name="Gerade Verbindung 53"/>
            <p:cNvCxnSpPr/>
            <p:nvPr userDrawn="1"/>
          </p:nvCxnSpPr>
          <p:spPr bwMode="gray">
            <a:xfrm>
              <a:off x="656910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5" name="Gerade Verbindung 54"/>
            <p:cNvCxnSpPr/>
            <p:nvPr userDrawn="1"/>
          </p:nvCxnSpPr>
          <p:spPr bwMode="gray">
            <a:xfrm>
              <a:off x="736782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6" name="Gerade Verbindung 55"/>
            <p:cNvCxnSpPr/>
            <p:nvPr userDrawn="1"/>
          </p:nvCxnSpPr>
          <p:spPr bwMode="gray">
            <a:xfrm>
              <a:off x="816653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Gerade Verbindung 67"/>
            <p:cNvCxnSpPr/>
            <p:nvPr userDrawn="1"/>
          </p:nvCxnSpPr>
          <p:spPr bwMode="gray">
            <a:xfrm>
              <a:off x="186532"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Gerade Verbindung 68"/>
            <p:cNvCxnSpPr/>
            <p:nvPr userDrawn="1"/>
          </p:nvCxnSpPr>
          <p:spPr bwMode="gray">
            <a:xfrm>
              <a:off x="8959057"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71" name="Gruppieren 70"/>
            <p:cNvGrpSpPr/>
            <p:nvPr userDrawn="1"/>
          </p:nvGrpSpPr>
          <p:grpSpPr>
            <a:xfrm>
              <a:off x="186532" y="5290185"/>
              <a:ext cx="8772525" cy="167640"/>
              <a:chOff x="186532" y="-281940"/>
              <a:chExt cx="8772525" cy="708660"/>
            </a:xfrm>
          </p:grpSpPr>
          <p:cxnSp>
            <p:nvCxnSpPr>
              <p:cNvPr id="72" name="Gerade Verbindung 71"/>
              <p:cNvCxnSpPr/>
              <p:nvPr userDrawn="1"/>
            </p:nvCxnSpPr>
            <p:spPr bwMode="gray">
              <a:xfrm>
                <a:off x="97810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3" name="Gerade Verbindung 72"/>
              <p:cNvCxnSpPr/>
              <p:nvPr userDrawn="1"/>
            </p:nvCxnSpPr>
            <p:spPr bwMode="gray">
              <a:xfrm>
                <a:off x="177681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4" name="Gerade Verbindung 73"/>
              <p:cNvCxnSpPr/>
              <p:nvPr userDrawn="1"/>
            </p:nvCxnSpPr>
            <p:spPr bwMode="gray">
              <a:xfrm>
                <a:off x="257553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5" name="Gerade Verbindung 74"/>
              <p:cNvCxnSpPr/>
              <p:nvPr userDrawn="1"/>
            </p:nvCxnSpPr>
            <p:spPr bwMode="gray">
              <a:xfrm>
                <a:off x="337424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6" name="Gerade Verbindung 75"/>
              <p:cNvCxnSpPr/>
              <p:nvPr userDrawn="1"/>
            </p:nvCxnSpPr>
            <p:spPr bwMode="gray">
              <a:xfrm>
                <a:off x="417296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7" name="Gerade Verbindung 76"/>
              <p:cNvCxnSpPr/>
              <p:nvPr userDrawn="1"/>
            </p:nvCxnSpPr>
            <p:spPr bwMode="gray">
              <a:xfrm>
                <a:off x="497167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8" name="Gerade Verbindung 77"/>
              <p:cNvCxnSpPr/>
              <p:nvPr userDrawn="1"/>
            </p:nvCxnSpPr>
            <p:spPr bwMode="gray">
              <a:xfrm>
                <a:off x="577039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9" name="Gerade Verbindung 78"/>
              <p:cNvCxnSpPr/>
              <p:nvPr userDrawn="1"/>
            </p:nvCxnSpPr>
            <p:spPr bwMode="gray">
              <a:xfrm>
                <a:off x="656910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0" name="Gerade Verbindung 79"/>
              <p:cNvCxnSpPr/>
              <p:nvPr userDrawn="1"/>
            </p:nvCxnSpPr>
            <p:spPr bwMode="gray">
              <a:xfrm>
                <a:off x="736782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1" name="Gerade Verbindung 80"/>
              <p:cNvCxnSpPr/>
              <p:nvPr userDrawn="1"/>
            </p:nvCxnSpPr>
            <p:spPr bwMode="gray">
              <a:xfrm>
                <a:off x="816653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2" name="Gerade Verbindung 81"/>
              <p:cNvCxnSpPr/>
              <p:nvPr userDrawn="1"/>
            </p:nvCxnSpPr>
            <p:spPr bwMode="gray">
              <a:xfrm>
                <a:off x="186532"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3" name="Gerade Verbindung 82"/>
              <p:cNvCxnSpPr/>
              <p:nvPr userDrawn="1"/>
            </p:nvCxnSpPr>
            <p:spPr bwMode="gray">
              <a:xfrm>
                <a:off x="8959057"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7" name="Gerade Verbindung 96"/>
            <p:cNvCxnSpPr/>
            <p:nvPr userDrawn="1"/>
          </p:nvCxnSpPr>
          <p:spPr bwMode="gray">
            <a:xfrm rot="16200000">
              <a:off x="-191293" y="355441"/>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8" name="Gerade Verbindung 97"/>
            <p:cNvCxnSpPr/>
            <p:nvPr userDrawn="1"/>
          </p:nvCxnSpPr>
          <p:spPr bwMode="gray">
            <a:xfrm rot="16200000">
              <a:off x="-191293" y="57975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9" name="Gerade Verbindung 98"/>
            <p:cNvCxnSpPr/>
            <p:nvPr userDrawn="1"/>
          </p:nvCxnSpPr>
          <p:spPr bwMode="gray">
            <a:xfrm rot="16200000">
              <a:off x="-191293"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0" name="Gerade Verbindung 99"/>
            <p:cNvCxnSpPr/>
            <p:nvPr userDrawn="1"/>
          </p:nvCxnSpPr>
          <p:spPr bwMode="gray">
            <a:xfrm rot="16200000">
              <a:off x="-191293"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1" name="Gerade Verbindung 100"/>
            <p:cNvCxnSpPr/>
            <p:nvPr userDrawn="1"/>
          </p:nvCxnSpPr>
          <p:spPr bwMode="gray">
            <a:xfrm rot="16200000">
              <a:off x="9343232" y="3530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2" name="Gerade Verbindung 101"/>
            <p:cNvCxnSpPr/>
            <p:nvPr userDrawn="1"/>
          </p:nvCxnSpPr>
          <p:spPr bwMode="gray">
            <a:xfrm rot="16200000">
              <a:off x="9343232" y="80073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3" name="Gerade Verbindung 102"/>
            <p:cNvCxnSpPr/>
            <p:nvPr userDrawn="1"/>
          </p:nvCxnSpPr>
          <p:spPr bwMode="gray">
            <a:xfrm rot="16200000">
              <a:off x="9343232"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4" name="Gerade Verbindung 103"/>
            <p:cNvCxnSpPr/>
            <p:nvPr userDrawn="1"/>
          </p:nvCxnSpPr>
          <p:spPr bwMode="gray">
            <a:xfrm rot="16200000">
              <a:off x="9343232"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2" name="Gerade Verbindung 111"/>
            <p:cNvCxnSpPr/>
            <p:nvPr userDrawn="1"/>
          </p:nvCxnSpPr>
          <p:spPr bwMode="gray">
            <a:xfrm rot="16200000">
              <a:off x="-191293"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3" name="Gerade Verbindung 112"/>
            <p:cNvCxnSpPr/>
            <p:nvPr userDrawn="1"/>
          </p:nvCxnSpPr>
          <p:spPr bwMode="gray">
            <a:xfrm rot="16200000">
              <a:off x="-191293"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4" name="Gerade Verbindung 113"/>
            <p:cNvCxnSpPr/>
            <p:nvPr userDrawn="1"/>
          </p:nvCxnSpPr>
          <p:spPr bwMode="gray">
            <a:xfrm rot="16200000">
              <a:off x="-191293"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5" name="Gerade Verbindung 114"/>
            <p:cNvCxnSpPr/>
            <p:nvPr userDrawn="1"/>
          </p:nvCxnSpPr>
          <p:spPr bwMode="gray">
            <a:xfrm rot="16200000">
              <a:off x="9343232"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6" name="Gerade Verbindung 115"/>
            <p:cNvCxnSpPr/>
            <p:nvPr userDrawn="1"/>
          </p:nvCxnSpPr>
          <p:spPr bwMode="gray">
            <a:xfrm rot="16200000">
              <a:off x="9343232"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7" name="Gerade Verbindung 116"/>
            <p:cNvCxnSpPr/>
            <p:nvPr userDrawn="1"/>
          </p:nvCxnSpPr>
          <p:spPr bwMode="gray">
            <a:xfrm rot="16200000">
              <a:off x="9343232"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spTree>
    <p:custDataLst>
      <p:tags r:id="rId17"/>
    </p:custDataLst>
    <p:extLst>
      <p:ext uri="{BB962C8B-B14F-4D97-AF65-F5344CB8AC3E}">
        <p14:creationId xmlns:p14="http://schemas.microsoft.com/office/powerpoint/2010/main" val="1219859992"/>
      </p:ext>
    </p:extLst>
  </p:cSld>
  <p:clrMap bg1="lt1" tx1="dk1" bg2="lt2" tx2="dk2" accent1="accent1" accent2="accent2" accent3="accent3" accent4="accent4" accent5="accent5" accent6="accent6" hlink="hlink" folHlink="folHlink"/>
  <p:sldLayoutIdLst>
    <p:sldLayoutId id="2147483682" r:id="rId1"/>
    <p:sldLayoutId id="2147483650" r:id="rId2"/>
    <p:sldLayoutId id="2147483689" r:id="rId3"/>
    <p:sldLayoutId id="2147483690" r:id="rId4"/>
    <p:sldLayoutId id="2147483681" r:id="rId5"/>
    <p:sldLayoutId id="2147483680" r:id="rId6"/>
    <p:sldLayoutId id="2147483665" r:id="rId7"/>
    <p:sldLayoutId id="2147483683" r:id="rId8"/>
    <p:sldLayoutId id="2147483686" r:id="rId9"/>
    <p:sldLayoutId id="2147483696" r:id="rId10"/>
    <p:sldLayoutId id="2147483697" r:id="rId11"/>
    <p:sldLayoutId id="2147483699" r:id="rId12"/>
    <p:sldLayoutId id="2147483687" r:id="rId13"/>
    <p:sldLayoutId id="2147483688" r:id="rId14"/>
  </p:sldLayoutIdLst>
  <p:timing>
    <p:tnLst>
      <p:par>
        <p:cTn id="1" dur="indefinite" restart="never" nodeType="tmRoot"/>
      </p:par>
    </p:tnLst>
  </p:timing>
  <p:hf sldNum="0" hdr="0" ftr="0"/>
  <p:txStyles>
    <p:titleStyle>
      <a:lvl1pPr algn="l" defTabSz="914400" rtl="0" eaLnBrk="1" latinLnBrk="0" hangingPunct="1">
        <a:lnSpc>
          <a:spcPct val="90000"/>
        </a:lnSpc>
        <a:spcBef>
          <a:spcPct val="0"/>
        </a:spcBef>
        <a:buNone/>
        <a:defRPr lang="de-DE" sz="2800" b="1" kern="1200" dirty="0">
          <a:solidFill>
            <a:schemeClr val="tx1"/>
          </a:solidFill>
          <a:latin typeface="+mn-lt"/>
          <a:ea typeface="Geneva" pitchFamily="-128" charset="-128"/>
          <a:cs typeface="+mj-cs"/>
        </a:defRPr>
      </a:lvl1pPr>
    </p:titleStyle>
    <p:bodyStyle>
      <a:lvl1pPr marL="17780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400" b="0" kern="1200" smtClean="0">
          <a:solidFill>
            <a:schemeClr val="tx1"/>
          </a:solidFill>
          <a:latin typeface="+mn-lt"/>
          <a:ea typeface="Geneva" pitchFamily="-128" charset="-128"/>
          <a:cs typeface="+mn-cs"/>
        </a:defRPr>
      </a:lvl1pPr>
      <a:lvl2pPr marL="361950" marR="0" indent="-18415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2pPr>
      <a:lvl3pPr marL="5397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smtClean="0">
          <a:solidFill>
            <a:schemeClr val="tx1"/>
          </a:solidFill>
          <a:latin typeface="+mn-lt"/>
          <a:ea typeface="Geneva" pitchFamily="-128" charset="-128"/>
          <a:cs typeface="+mn-cs"/>
        </a:defRPr>
      </a:lvl3pPr>
      <a:lvl4pPr marL="7175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4pPr>
      <a:lvl5pPr marL="8953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a:solidFill>
            <a:schemeClr val="tx1"/>
          </a:solidFill>
          <a:latin typeface="+mn-lt"/>
          <a:ea typeface="Geneva" pitchFamily="-128" charset="-128"/>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00" userDrawn="1">
          <p15:clr>
            <a:srgbClr val="F26B43"/>
          </p15:clr>
        </p15:guide>
        <p15:guide id="2" pos="117" userDrawn="1">
          <p15:clr>
            <a:srgbClr val="F26B43"/>
          </p15:clr>
        </p15:guide>
        <p15:guide id="3" pos="5643" userDrawn="1">
          <p15:clr>
            <a:srgbClr val="F26B43"/>
          </p15:clr>
        </p15:guide>
        <p15:guide id="4" pos="615" userDrawn="1">
          <p15:clr>
            <a:srgbClr val="F26B43"/>
          </p15:clr>
        </p15:guide>
        <p15:guide id="5" pos="1119" userDrawn="1">
          <p15:clr>
            <a:srgbClr val="F26B43"/>
          </p15:clr>
        </p15:guide>
        <p15:guide id="6" pos="1622" userDrawn="1">
          <p15:clr>
            <a:srgbClr val="F26B43"/>
          </p15:clr>
        </p15:guide>
        <p15:guide id="7" pos="2124" userDrawn="1">
          <p15:clr>
            <a:srgbClr val="F26B43"/>
          </p15:clr>
        </p15:guide>
        <p15:guide id="8" pos="2628" userDrawn="1">
          <p15:clr>
            <a:srgbClr val="F26B43"/>
          </p15:clr>
        </p15:guide>
        <p15:guide id="9" pos="3132" userDrawn="1">
          <p15:clr>
            <a:srgbClr val="F26B43"/>
          </p15:clr>
        </p15:guide>
        <p15:guide id="10" pos="3635" userDrawn="1">
          <p15:clr>
            <a:srgbClr val="F26B43"/>
          </p15:clr>
        </p15:guide>
        <p15:guide id="11" pos="4137" userDrawn="1">
          <p15:clr>
            <a:srgbClr val="F26B43"/>
          </p15:clr>
        </p15:guide>
        <p15:guide id="12" pos="5144" userDrawn="1">
          <p15:clr>
            <a:srgbClr val="F26B43"/>
          </p15:clr>
        </p15:guide>
        <p15:guide id="13" pos="4640" userDrawn="1">
          <p15:clr>
            <a:srgbClr val="F26B43"/>
          </p15:clr>
        </p15:guide>
        <p15:guide id="14" orient="horz" pos="557" userDrawn="1">
          <p15:clr>
            <a:srgbClr val="F26B43"/>
          </p15:clr>
        </p15:guide>
        <p15:guide id="15" orient="horz" pos="276" userDrawn="1">
          <p15:clr>
            <a:srgbClr val="F26B43"/>
          </p15:clr>
        </p15:guide>
        <p15:guide id="16" orient="horz" pos="990" userDrawn="1">
          <p15:clr>
            <a:srgbClr val="F26B43"/>
          </p15:clr>
        </p15:guide>
        <p15:guide id="17" orient="horz" pos="2414" userDrawn="1">
          <p15:clr>
            <a:srgbClr val="F26B43"/>
          </p15:clr>
        </p15:guide>
        <p15:guide id="18" orient="horz" pos="3123" userDrawn="1">
          <p15:clr>
            <a:srgbClr val="F26B43"/>
          </p15:clr>
        </p15:guide>
        <p15:guide id="19" orient="horz" pos="41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31" name="Objekt 30" hidden="1"/>
          <p:cNvGraphicFramePr>
            <a:graphicFrameLocks noChangeAspect="1"/>
          </p:cNvGraphicFramePr>
          <p:nvPr>
            <p:custDataLst>
              <p:tags r:id="rId18"/>
            </p:custDataLst>
            <p:extLst/>
          </p:nvPr>
        </p:nvGraphicFramePr>
        <p:xfrm>
          <a:off x="1589" y="1192"/>
          <a:ext cx="1587" cy="1190"/>
        </p:xfrm>
        <a:graphic>
          <a:graphicData uri="http://schemas.openxmlformats.org/presentationml/2006/ole">
            <mc:AlternateContent xmlns:mc="http://schemas.openxmlformats.org/markup-compatibility/2006">
              <mc:Choice xmlns:v="urn:schemas-microsoft-com:vml" Requires="v">
                <p:oleObj spid="_x0000_s52254" name="think-cell Folie" r:id="rId19" imgW="270" imgH="270" progId="TCLayout.ActiveDocument.1">
                  <p:embed/>
                </p:oleObj>
              </mc:Choice>
              <mc:Fallback>
                <p:oleObj name="think-cell Folie" r:id="rId19" imgW="270" imgH="270" progId="TCLayout.ActiveDocument.1">
                  <p:embed/>
                  <p:pic>
                    <p:nvPicPr>
                      <p:cNvPr id="0" name=""/>
                      <p:cNvPicPr/>
                      <p:nvPr/>
                    </p:nvPicPr>
                    <p:blipFill>
                      <a:blip r:embed="rId20"/>
                      <a:stretch>
                        <a:fillRect/>
                      </a:stretch>
                    </p:blipFill>
                    <p:spPr>
                      <a:xfrm>
                        <a:off x="1589" y="1192"/>
                        <a:ext cx="1587" cy="1190"/>
                      </a:xfrm>
                      <a:prstGeom prst="rect">
                        <a:avLst/>
                      </a:prstGeom>
                    </p:spPr>
                  </p:pic>
                </p:oleObj>
              </mc:Fallback>
            </mc:AlternateContent>
          </a:graphicData>
        </a:graphic>
      </p:graphicFrame>
      <p:sp>
        <p:nvSpPr>
          <p:cNvPr id="6" name="Rechteck 5"/>
          <p:cNvSpPr/>
          <p:nvPr/>
        </p:nvSpPr>
        <p:spPr>
          <a:xfrm>
            <a:off x="188912" y="441325"/>
            <a:ext cx="8772525" cy="4519613"/>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26" name="Textfeld 26"/>
          <p:cNvSpPr txBox="1">
            <a:spLocks noChangeArrowheads="1"/>
          </p:cNvSpPr>
          <p:nvPr/>
        </p:nvSpPr>
        <p:spPr bwMode="gray">
          <a:xfrm>
            <a:off x="8273941" y="5003805"/>
            <a:ext cx="158698" cy="92333"/>
          </a:xfrm>
          <a:prstGeom prst="rect">
            <a:avLst/>
          </a:prstGeom>
          <a:noFill/>
          <a:ln w="9525">
            <a:noFill/>
            <a:miter lim="800000"/>
            <a:headEnd/>
            <a:tailEnd/>
          </a:ln>
        </p:spPr>
        <p:txBody>
          <a:bodyPr wrap="none" lIns="0" tIns="0" rIns="0" bIns="0" anchor="ctr">
            <a:spAutoFit/>
          </a:bodyPr>
          <a:lstStyle/>
          <a:p>
            <a:pPr defTabSz="685800"/>
            <a:fld id="{7D6EB20D-04D2-4A2D-94DA-2F197CC5CE85}" type="slidenum">
              <a:rPr lang="en-GB" sz="600" b="1" smtClean="0">
                <a:solidFill>
                  <a:srgbClr val="000000"/>
                </a:solidFill>
              </a:rPr>
              <a:pPr defTabSz="685800"/>
              <a:t>‹#›</a:t>
            </a:fld>
            <a:endParaRPr lang="en-GB" sz="600" b="1" dirty="0">
              <a:solidFill>
                <a:srgbClr val="000000"/>
              </a:solidFill>
            </a:endParaRPr>
          </a:p>
        </p:txBody>
      </p:sp>
      <p:sp>
        <p:nvSpPr>
          <p:cNvPr id="29"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333EC8B-9046-4183-A510-B03C1D638B42}" type="datetime1">
              <a:rPr lang="en-GB"/>
              <a:pPr defTabSz="685800"/>
              <a:t>19/01/2018</a:t>
            </a:fld>
            <a:endParaRPr lang="en-GB" dirty="0"/>
          </a:p>
        </p:txBody>
      </p:sp>
      <p:sp>
        <p:nvSpPr>
          <p:cNvPr id="32" name="Titelplatzhalter 31"/>
          <p:cNvSpPr>
            <a:spLocks noGrp="1"/>
          </p:cNvSpPr>
          <p:nvPr>
            <p:ph type="title"/>
          </p:nvPr>
        </p:nvSpPr>
        <p:spPr>
          <a:xfrm>
            <a:off x="978102" y="663575"/>
            <a:ext cx="7185713" cy="387798"/>
          </a:xfrm>
          <a:prstGeom prst="rect">
            <a:avLst/>
          </a:prstGeom>
        </p:spPr>
        <p:txBody>
          <a:bodyPr vert="horz" wrap="square" lIns="0" tIns="0" rIns="0" bIns="0" rtlCol="0" anchor="t">
            <a:spAutoFit/>
          </a:bodyPr>
          <a:lstStyle/>
          <a:p>
            <a:r>
              <a:rPr lang="en-GB" dirty="0" smtClean="0"/>
              <a:t>Headline</a:t>
            </a:r>
            <a:endParaRPr lang="en-GB" dirty="0"/>
          </a:p>
        </p:txBody>
      </p:sp>
      <p:grpSp>
        <p:nvGrpSpPr>
          <p:cNvPr id="2" name="Gruppieren 1"/>
          <p:cNvGrpSpPr/>
          <p:nvPr/>
        </p:nvGrpSpPr>
        <p:grpSpPr>
          <a:xfrm>
            <a:off x="9580801" y="1191"/>
            <a:ext cx="845185" cy="1524309"/>
            <a:chOff x="9580800" y="1588"/>
            <a:chExt cx="845185" cy="2032412"/>
          </a:xfrm>
        </p:grpSpPr>
        <p:sp>
          <p:nvSpPr>
            <p:cNvPr id="34" name="Rechteck 33"/>
            <p:cNvSpPr>
              <a:spLocks/>
            </p:cNvSpPr>
            <p:nvPr userDrawn="1"/>
          </p:nvSpPr>
          <p:spPr bwMode="gray">
            <a:xfrm>
              <a:off x="9580800" y="601670"/>
              <a:ext cx="845185" cy="232168"/>
            </a:xfrm>
            <a:prstGeom prst="rect">
              <a:avLst/>
            </a:prstGeom>
            <a:solidFill>
              <a:schemeClr val="accent3"/>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R0 G152 B176</a:t>
              </a:r>
              <a:endParaRPr lang="en-GB" sz="700" dirty="0">
                <a:solidFill>
                  <a:prstClr val="white"/>
                </a:solidFill>
              </a:endParaRPr>
            </a:p>
          </p:txBody>
        </p:sp>
        <p:sp>
          <p:nvSpPr>
            <p:cNvPr id="35" name="Rechteck 34"/>
            <p:cNvSpPr/>
            <p:nvPr userDrawn="1"/>
          </p:nvSpPr>
          <p:spPr bwMode="gray">
            <a:xfrm>
              <a:off x="9580800" y="1501793"/>
              <a:ext cx="845185" cy="232168"/>
            </a:xfrm>
            <a:prstGeom prst="rect">
              <a:avLst/>
            </a:prstGeom>
            <a:solidFill>
              <a:schemeClr val="accent5"/>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R204 G204 B204</a:t>
              </a:r>
            </a:p>
          </p:txBody>
        </p:sp>
        <p:sp>
          <p:nvSpPr>
            <p:cNvPr id="36" name="Rechteck 35"/>
            <p:cNvSpPr>
              <a:spLocks/>
            </p:cNvSpPr>
            <p:nvPr userDrawn="1"/>
          </p:nvSpPr>
          <p:spPr bwMode="gray">
            <a:xfrm>
              <a:off x="9580800" y="301629"/>
              <a:ext cx="845185" cy="232168"/>
            </a:xfrm>
            <a:prstGeom prst="rect">
              <a:avLst/>
            </a:prstGeom>
            <a:solidFill>
              <a:schemeClr val="accent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R0 G151 B217</a:t>
              </a:r>
              <a:endParaRPr lang="en-GB" sz="700" dirty="0">
                <a:solidFill>
                  <a:prstClr val="white"/>
                </a:solidFill>
              </a:endParaRPr>
            </a:p>
          </p:txBody>
        </p:sp>
        <p:sp>
          <p:nvSpPr>
            <p:cNvPr id="37" name="Rechteck 36"/>
            <p:cNvSpPr/>
            <p:nvPr userDrawn="1"/>
          </p:nvSpPr>
          <p:spPr bwMode="gray">
            <a:xfrm>
              <a:off x="9580800" y="1588"/>
              <a:ext cx="845185" cy="232168"/>
            </a:xfrm>
            <a:prstGeom prst="rect">
              <a:avLst/>
            </a:prstGeom>
            <a:solidFill>
              <a:schemeClr val="accent1"/>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R33 G62 B127</a:t>
              </a:r>
              <a:endParaRPr lang="en-GB" sz="700" dirty="0">
                <a:solidFill>
                  <a:prstClr val="white"/>
                </a:solidFill>
              </a:endParaRPr>
            </a:p>
          </p:txBody>
        </p:sp>
        <p:sp>
          <p:nvSpPr>
            <p:cNvPr id="38" name="Rechteck 37"/>
            <p:cNvSpPr/>
            <p:nvPr userDrawn="1"/>
          </p:nvSpPr>
          <p:spPr bwMode="gray">
            <a:xfrm>
              <a:off x="9580800" y="901711"/>
              <a:ext cx="845185" cy="232168"/>
            </a:xfrm>
            <a:prstGeom prst="rect">
              <a:avLst/>
            </a:prstGeom>
            <a:solidFill>
              <a:schemeClr val="tx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R77 G77 B77</a:t>
              </a:r>
              <a:endParaRPr lang="en-GB" sz="700" dirty="0">
                <a:solidFill>
                  <a:prstClr val="white"/>
                </a:solidFill>
              </a:endParaRPr>
            </a:p>
          </p:txBody>
        </p:sp>
        <p:sp>
          <p:nvSpPr>
            <p:cNvPr id="39" name="Rechteck 38"/>
            <p:cNvSpPr/>
            <p:nvPr userDrawn="1"/>
          </p:nvSpPr>
          <p:spPr bwMode="gray">
            <a:xfrm>
              <a:off x="9580800" y="1201752"/>
              <a:ext cx="845185" cy="232168"/>
            </a:xfrm>
            <a:prstGeom prst="rect">
              <a:avLst/>
            </a:prstGeom>
            <a:solidFill>
              <a:schemeClr val="accent4"/>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R166 G166 B166</a:t>
              </a:r>
              <a:endParaRPr lang="en-GB" sz="700" dirty="0">
                <a:solidFill>
                  <a:prstClr val="white"/>
                </a:solidFill>
              </a:endParaRPr>
            </a:p>
          </p:txBody>
        </p:sp>
        <p:sp>
          <p:nvSpPr>
            <p:cNvPr id="40" name="Rechteck 39"/>
            <p:cNvSpPr/>
            <p:nvPr userDrawn="1"/>
          </p:nvSpPr>
          <p:spPr bwMode="gray">
            <a:xfrm>
              <a:off x="9580800" y="1801832"/>
              <a:ext cx="845185" cy="232168"/>
            </a:xfrm>
            <a:prstGeom prst="rect">
              <a:avLst/>
            </a:prstGeom>
            <a:solidFill>
              <a:schemeClr val="accent6"/>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rgbClr val="4D4D4D"/>
                  </a:solidFill>
                </a:rPr>
                <a:t>R237 G237 B237</a:t>
              </a:r>
              <a:endParaRPr lang="en-GB" sz="700" dirty="0">
                <a:solidFill>
                  <a:srgbClr val="4D4D4D"/>
                </a:solidFill>
              </a:endParaRPr>
            </a:p>
          </p:txBody>
        </p:sp>
      </p:grpSp>
      <p:grpSp>
        <p:nvGrpSpPr>
          <p:cNvPr id="7" name="Gruppieren 6"/>
          <p:cNvGrpSpPr/>
          <p:nvPr/>
        </p:nvGrpSpPr>
        <p:grpSpPr>
          <a:xfrm>
            <a:off x="7767501" y="106363"/>
            <a:ext cx="1193937" cy="221456"/>
            <a:chOff x="8174038" y="147638"/>
            <a:chExt cx="787400" cy="146050"/>
          </a:xfrm>
        </p:grpSpPr>
        <p:sp>
          <p:nvSpPr>
            <p:cNvPr id="3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33"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59"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0"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1"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2"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grpSp>
      <p:sp>
        <p:nvSpPr>
          <p:cNvPr id="63" name="Rectangle 92"/>
          <p:cNvSpPr>
            <a:spLocks noChangeArrowheads="1"/>
          </p:cNvSpPr>
          <p:nvPr/>
        </p:nvSpPr>
        <p:spPr bwMode="auto">
          <a:xfrm>
            <a:off x="8169275" y="5016634"/>
            <a:ext cx="68263"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7" name="Textplatzhalter 66"/>
          <p:cNvSpPr>
            <a:spLocks noGrp="1"/>
          </p:cNvSpPr>
          <p:nvPr>
            <p:ph type="body" idx="1"/>
          </p:nvPr>
        </p:nvSpPr>
        <p:spPr>
          <a:xfrm>
            <a:off x="978102" y="1573213"/>
            <a:ext cx="7185713" cy="1166473"/>
          </a:xfrm>
          <a:prstGeom prst="rect">
            <a:avLst/>
          </a:prstGeom>
        </p:spPr>
        <p:txBody>
          <a:bodyPr vert="horz" lIns="0" tIns="0" rIns="0" bIns="0" rtlCol="0">
            <a:spAutoFit/>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
        <p:nvSpPr>
          <p:cNvPr id="65" name="Fußzeilenplatzhalter 2"/>
          <p:cNvSpPr txBox="1">
            <a:spLocks/>
          </p:cNvSpPr>
          <p:nvPr/>
        </p:nvSpPr>
        <p:spPr>
          <a:xfrm flipH="1">
            <a:off x="5772150" y="4996662"/>
            <a:ext cx="796958" cy="99476"/>
          </a:xfrm>
          <a:prstGeom prst="rect">
            <a:avLst/>
          </a:prstGeom>
          <a:noFill/>
          <a:ln w="9525">
            <a:noFill/>
            <a:miter lim="800000"/>
            <a:headEnd/>
            <a:tailEnd/>
          </a:ln>
        </p:spPr>
        <p:txBody>
          <a:bodyPr wrap="square" lIns="0" tIns="0" rIns="0" bIns="0" anchor="ctr">
            <a:no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smtClean="0"/>
              <a:t>CONFIDENTIAL</a:t>
            </a:r>
            <a:endParaRPr lang="en-GB"/>
          </a:p>
        </p:txBody>
      </p:sp>
      <p:sp>
        <p:nvSpPr>
          <p:cNvPr id="66" name="Fußzeilenplatzhalter 2"/>
          <p:cNvSpPr txBox="1">
            <a:spLocks/>
          </p:cNvSpPr>
          <p:nvPr/>
        </p:nvSpPr>
        <p:spPr>
          <a:xfrm flipH="1">
            <a:off x="982663" y="5003805"/>
            <a:ext cx="1576044" cy="92333"/>
          </a:xfrm>
          <a:prstGeom prst="rect">
            <a:avLst/>
          </a:prstGeom>
          <a:noFill/>
          <a:ln w="9525">
            <a:noFill/>
            <a:miter lim="800000"/>
            <a:headEnd/>
            <a:tailEnd/>
          </a:ln>
        </p:spPr>
        <p:txBody>
          <a:bodyPr wrap="square" lIns="0" tIns="0" rIns="0" bIns="0" anchor="ctr">
            <a:sp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smtClean="0"/>
              <a:t>GFT GROUP</a:t>
            </a:r>
            <a:endParaRPr lang="en-GB"/>
          </a:p>
        </p:txBody>
      </p:sp>
      <p:grpSp>
        <p:nvGrpSpPr>
          <p:cNvPr id="9" name="Gruppieren 8"/>
          <p:cNvGrpSpPr/>
          <p:nvPr/>
        </p:nvGrpSpPr>
        <p:grpSpPr>
          <a:xfrm>
            <a:off x="-275113" y="-281940"/>
            <a:ext cx="9702165" cy="5739765"/>
            <a:chOff x="-275113" y="-281940"/>
            <a:chExt cx="9702165" cy="5739765"/>
          </a:xfrm>
        </p:grpSpPr>
        <p:cxnSp>
          <p:nvCxnSpPr>
            <p:cNvPr id="47" name="Gerade Verbindung 46"/>
            <p:cNvCxnSpPr/>
            <p:nvPr userDrawn="1"/>
          </p:nvCxnSpPr>
          <p:spPr bwMode="gray">
            <a:xfrm>
              <a:off x="97810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8" name="Gerade Verbindung 47"/>
            <p:cNvCxnSpPr/>
            <p:nvPr userDrawn="1"/>
          </p:nvCxnSpPr>
          <p:spPr bwMode="gray">
            <a:xfrm>
              <a:off x="177681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9" name="Gerade Verbindung 48"/>
            <p:cNvCxnSpPr/>
            <p:nvPr userDrawn="1"/>
          </p:nvCxnSpPr>
          <p:spPr bwMode="gray">
            <a:xfrm>
              <a:off x="257553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0" name="Gerade Verbindung 49"/>
            <p:cNvCxnSpPr/>
            <p:nvPr userDrawn="1"/>
          </p:nvCxnSpPr>
          <p:spPr bwMode="gray">
            <a:xfrm>
              <a:off x="337424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Gerade Verbindung 50"/>
            <p:cNvCxnSpPr/>
            <p:nvPr userDrawn="1"/>
          </p:nvCxnSpPr>
          <p:spPr bwMode="gray">
            <a:xfrm>
              <a:off x="417296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2" name="Gerade Verbindung 51"/>
            <p:cNvCxnSpPr/>
            <p:nvPr userDrawn="1"/>
          </p:nvCxnSpPr>
          <p:spPr bwMode="gray">
            <a:xfrm>
              <a:off x="497167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3" name="Gerade Verbindung 52"/>
            <p:cNvCxnSpPr/>
            <p:nvPr userDrawn="1"/>
          </p:nvCxnSpPr>
          <p:spPr bwMode="gray">
            <a:xfrm>
              <a:off x="577039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4" name="Gerade Verbindung 53"/>
            <p:cNvCxnSpPr/>
            <p:nvPr userDrawn="1"/>
          </p:nvCxnSpPr>
          <p:spPr bwMode="gray">
            <a:xfrm>
              <a:off x="656910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5" name="Gerade Verbindung 54"/>
            <p:cNvCxnSpPr/>
            <p:nvPr userDrawn="1"/>
          </p:nvCxnSpPr>
          <p:spPr bwMode="gray">
            <a:xfrm>
              <a:off x="736782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6" name="Gerade Verbindung 55"/>
            <p:cNvCxnSpPr/>
            <p:nvPr userDrawn="1"/>
          </p:nvCxnSpPr>
          <p:spPr bwMode="gray">
            <a:xfrm>
              <a:off x="816653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Gerade Verbindung 67"/>
            <p:cNvCxnSpPr/>
            <p:nvPr userDrawn="1"/>
          </p:nvCxnSpPr>
          <p:spPr bwMode="gray">
            <a:xfrm>
              <a:off x="186532"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Gerade Verbindung 68"/>
            <p:cNvCxnSpPr/>
            <p:nvPr userDrawn="1"/>
          </p:nvCxnSpPr>
          <p:spPr bwMode="gray">
            <a:xfrm>
              <a:off x="8959057"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71" name="Gruppieren 70"/>
            <p:cNvGrpSpPr/>
            <p:nvPr userDrawn="1"/>
          </p:nvGrpSpPr>
          <p:grpSpPr>
            <a:xfrm>
              <a:off x="186532" y="5290185"/>
              <a:ext cx="8772525" cy="167640"/>
              <a:chOff x="186532" y="-281940"/>
              <a:chExt cx="8772525" cy="708660"/>
            </a:xfrm>
          </p:grpSpPr>
          <p:cxnSp>
            <p:nvCxnSpPr>
              <p:cNvPr id="72" name="Gerade Verbindung 71"/>
              <p:cNvCxnSpPr/>
              <p:nvPr userDrawn="1"/>
            </p:nvCxnSpPr>
            <p:spPr bwMode="gray">
              <a:xfrm>
                <a:off x="97810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3" name="Gerade Verbindung 72"/>
              <p:cNvCxnSpPr/>
              <p:nvPr userDrawn="1"/>
            </p:nvCxnSpPr>
            <p:spPr bwMode="gray">
              <a:xfrm>
                <a:off x="177681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4" name="Gerade Verbindung 73"/>
              <p:cNvCxnSpPr/>
              <p:nvPr userDrawn="1"/>
            </p:nvCxnSpPr>
            <p:spPr bwMode="gray">
              <a:xfrm>
                <a:off x="257553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5" name="Gerade Verbindung 74"/>
              <p:cNvCxnSpPr/>
              <p:nvPr userDrawn="1"/>
            </p:nvCxnSpPr>
            <p:spPr bwMode="gray">
              <a:xfrm>
                <a:off x="337424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6" name="Gerade Verbindung 75"/>
              <p:cNvCxnSpPr/>
              <p:nvPr userDrawn="1"/>
            </p:nvCxnSpPr>
            <p:spPr bwMode="gray">
              <a:xfrm>
                <a:off x="417296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7" name="Gerade Verbindung 76"/>
              <p:cNvCxnSpPr/>
              <p:nvPr userDrawn="1"/>
            </p:nvCxnSpPr>
            <p:spPr bwMode="gray">
              <a:xfrm>
                <a:off x="497167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8" name="Gerade Verbindung 77"/>
              <p:cNvCxnSpPr/>
              <p:nvPr userDrawn="1"/>
            </p:nvCxnSpPr>
            <p:spPr bwMode="gray">
              <a:xfrm>
                <a:off x="577039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9" name="Gerade Verbindung 78"/>
              <p:cNvCxnSpPr/>
              <p:nvPr userDrawn="1"/>
            </p:nvCxnSpPr>
            <p:spPr bwMode="gray">
              <a:xfrm>
                <a:off x="656910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0" name="Gerade Verbindung 79"/>
              <p:cNvCxnSpPr/>
              <p:nvPr userDrawn="1"/>
            </p:nvCxnSpPr>
            <p:spPr bwMode="gray">
              <a:xfrm>
                <a:off x="736782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1" name="Gerade Verbindung 80"/>
              <p:cNvCxnSpPr/>
              <p:nvPr userDrawn="1"/>
            </p:nvCxnSpPr>
            <p:spPr bwMode="gray">
              <a:xfrm>
                <a:off x="816653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2" name="Gerade Verbindung 81"/>
              <p:cNvCxnSpPr/>
              <p:nvPr userDrawn="1"/>
            </p:nvCxnSpPr>
            <p:spPr bwMode="gray">
              <a:xfrm>
                <a:off x="186532"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3" name="Gerade Verbindung 82"/>
              <p:cNvCxnSpPr/>
              <p:nvPr userDrawn="1"/>
            </p:nvCxnSpPr>
            <p:spPr bwMode="gray">
              <a:xfrm>
                <a:off x="8959057"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7" name="Gerade Verbindung 96"/>
            <p:cNvCxnSpPr/>
            <p:nvPr userDrawn="1"/>
          </p:nvCxnSpPr>
          <p:spPr bwMode="gray">
            <a:xfrm rot="16200000">
              <a:off x="-191293" y="355441"/>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8" name="Gerade Verbindung 97"/>
            <p:cNvCxnSpPr/>
            <p:nvPr userDrawn="1"/>
          </p:nvCxnSpPr>
          <p:spPr bwMode="gray">
            <a:xfrm rot="16200000">
              <a:off x="-191293" y="57975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9" name="Gerade Verbindung 98"/>
            <p:cNvCxnSpPr/>
            <p:nvPr userDrawn="1"/>
          </p:nvCxnSpPr>
          <p:spPr bwMode="gray">
            <a:xfrm rot="16200000">
              <a:off x="-191293"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0" name="Gerade Verbindung 99"/>
            <p:cNvCxnSpPr/>
            <p:nvPr userDrawn="1"/>
          </p:nvCxnSpPr>
          <p:spPr bwMode="gray">
            <a:xfrm rot="16200000">
              <a:off x="-191293"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1" name="Gerade Verbindung 100"/>
            <p:cNvCxnSpPr/>
            <p:nvPr userDrawn="1"/>
          </p:nvCxnSpPr>
          <p:spPr bwMode="gray">
            <a:xfrm rot="16200000">
              <a:off x="9343232" y="3530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2" name="Gerade Verbindung 101"/>
            <p:cNvCxnSpPr/>
            <p:nvPr userDrawn="1"/>
          </p:nvCxnSpPr>
          <p:spPr bwMode="gray">
            <a:xfrm rot="16200000">
              <a:off x="9343232" y="80073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3" name="Gerade Verbindung 102"/>
            <p:cNvCxnSpPr/>
            <p:nvPr userDrawn="1"/>
          </p:nvCxnSpPr>
          <p:spPr bwMode="gray">
            <a:xfrm rot="16200000">
              <a:off x="9343232"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4" name="Gerade Verbindung 103"/>
            <p:cNvCxnSpPr/>
            <p:nvPr userDrawn="1"/>
          </p:nvCxnSpPr>
          <p:spPr bwMode="gray">
            <a:xfrm rot="16200000">
              <a:off x="9343232"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2" name="Gerade Verbindung 111"/>
            <p:cNvCxnSpPr/>
            <p:nvPr userDrawn="1"/>
          </p:nvCxnSpPr>
          <p:spPr bwMode="gray">
            <a:xfrm rot="16200000">
              <a:off x="-191293"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3" name="Gerade Verbindung 112"/>
            <p:cNvCxnSpPr/>
            <p:nvPr userDrawn="1"/>
          </p:nvCxnSpPr>
          <p:spPr bwMode="gray">
            <a:xfrm rot="16200000">
              <a:off x="-191293"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4" name="Gerade Verbindung 113"/>
            <p:cNvCxnSpPr/>
            <p:nvPr userDrawn="1"/>
          </p:nvCxnSpPr>
          <p:spPr bwMode="gray">
            <a:xfrm rot="16200000">
              <a:off x="-191293"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5" name="Gerade Verbindung 114"/>
            <p:cNvCxnSpPr/>
            <p:nvPr userDrawn="1"/>
          </p:nvCxnSpPr>
          <p:spPr bwMode="gray">
            <a:xfrm rot="16200000">
              <a:off x="9343232"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6" name="Gerade Verbindung 115"/>
            <p:cNvCxnSpPr/>
            <p:nvPr userDrawn="1"/>
          </p:nvCxnSpPr>
          <p:spPr bwMode="gray">
            <a:xfrm rot="16200000">
              <a:off x="9343232"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7" name="Gerade Verbindung 116"/>
            <p:cNvCxnSpPr/>
            <p:nvPr userDrawn="1"/>
          </p:nvCxnSpPr>
          <p:spPr bwMode="gray">
            <a:xfrm rot="16200000">
              <a:off x="9343232"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spTree>
    <p:custDataLst>
      <p:tags r:id="rId17"/>
    </p:custDataLst>
    <p:extLst>
      <p:ext uri="{BB962C8B-B14F-4D97-AF65-F5344CB8AC3E}">
        <p14:creationId xmlns:p14="http://schemas.microsoft.com/office/powerpoint/2010/main" val="2237399691"/>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Lst>
  <p:timing>
    <p:tnLst>
      <p:par>
        <p:cTn id="1" dur="indefinite" restart="never" nodeType="tmRoot"/>
      </p:par>
    </p:tnLst>
  </p:timing>
  <p:hf sldNum="0" hdr="0" ftr="0"/>
  <p:txStyles>
    <p:titleStyle>
      <a:lvl1pPr algn="l" defTabSz="914400" rtl="0" eaLnBrk="1" latinLnBrk="0" hangingPunct="1">
        <a:lnSpc>
          <a:spcPct val="90000"/>
        </a:lnSpc>
        <a:spcBef>
          <a:spcPct val="0"/>
        </a:spcBef>
        <a:buNone/>
        <a:defRPr lang="de-DE" sz="2800" b="1" kern="1200" dirty="0">
          <a:solidFill>
            <a:schemeClr val="tx1"/>
          </a:solidFill>
          <a:latin typeface="+mn-lt"/>
          <a:ea typeface="Geneva" pitchFamily="-128" charset="-128"/>
          <a:cs typeface="+mj-cs"/>
        </a:defRPr>
      </a:lvl1pPr>
    </p:titleStyle>
    <p:bodyStyle>
      <a:lvl1pPr marL="17780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400" b="0" kern="1200" smtClean="0">
          <a:solidFill>
            <a:schemeClr val="tx1"/>
          </a:solidFill>
          <a:latin typeface="+mn-lt"/>
          <a:ea typeface="Geneva" pitchFamily="-128" charset="-128"/>
          <a:cs typeface="+mn-cs"/>
        </a:defRPr>
      </a:lvl1pPr>
      <a:lvl2pPr marL="361950" marR="0" indent="-18415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2pPr>
      <a:lvl3pPr marL="5397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smtClean="0">
          <a:solidFill>
            <a:schemeClr val="tx1"/>
          </a:solidFill>
          <a:latin typeface="+mn-lt"/>
          <a:ea typeface="Geneva" pitchFamily="-128" charset="-128"/>
          <a:cs typeface="+mn-cs"/>
        </a:defRPr>
      </a:lvl3pPr>
      <a:lvl4pPr marL="7175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4pPr>
      <a:lvl5pPr marL="8953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a:solidFill>
            <a:schemeClr val="tx1"/>
          </a:solidFill>
          <a:latin typeface="+mn-lt"/>
          <a:ea typeface="Geneva" pitchFamily="-128" charset="-128"/>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00">
          <p15:clr>
            <a:srgbClr val="F26B43"/>
          </p15:clr>
        </p15:guide>
        <p15:guide id="2" pos="117">
          <p15:clr>
            <a:srgbClr val="F26B43"/>
          </p15:clr>
        </p15:guide>
        <p15:guide id="3" pos="5643">
          <p15:clr>
            <a:srgbClr val="F26B43"/>
          </p15:clr>
        </p15:guide>
        <p15:guide id="4" pos="615">
          <p15:clr>
            <a:srgbClr val="F26B43"/>
          </p15:clr>
        </p15:guide>
        <p15:guide id="5" pos="1119">
          <p15:clr>
            <a:srgbClr val="F26B43"/>
          </p15:clr>
        </p15:guide>
        <p15:guide id="6" pos="1622">
          <p15:clr>
            <a:srgbClr val="F26B43"/>
          </p15:clr>
        </p15:guide>
        <p15:guide id="7" pos="2124">
          <p15:clr>
            <a:srgbClr val="F26B43"/>
          </p15:clr>
        </p15:guide>
        <p15:guide id="8" pos="2628">
          <p15:clr>
            <a:srgbClr val="F26B43"/>
          </p15:clr>
        </p15:guide>
        <p15:guide id="9" pos="3132">
          <p15:clr>
            <a:srgbClr val="F26B43"/>
          </p15:clr>
        </p15:guide>
        <p15:guide id="10" pos="3635">
          <p15:clr>
            <a:srgbClr val="F26B43"/>
          </p15:clr>
        </p15:guide>
        <p15:guide id="11" pos="4137">
          <p15:clr>
            <a:srgbClr val="F26B43"/>
          </p15:clr>
        </p15:guide>
        <p15:guide id="12" pos="5144">
          <p15:clr>
            <a:srgbClr val="F26B43"/>
          </p15:clr>
        </p15:guide>
        <p15:guide id="13" pos="4640">
          <p15:clr>
            <a:srgbClr val="F26B43"/>
          </p15:clr>
        </p15:guide>
        <p15:guide id="14" orient="horz" pos="557">
          <p15:clr>
            <a:srgbClr val="F26B43"/>
          </p15:clr>
        </p15:guide>
        <p15:guide id="15" orient="horz" pos="276">
          <p15:clr>
            <a:srgbClr val="F26B43"/>
          </p15:clr>
        </p15:guide>
        <p15:guide id="16" orient="horz" pos="990">
          <p15:clr>
            <a:srgbClr val="F26B43"/>
          </p15:clr>
        </p15:guide>
        <p15:guide id="17" orient="horz" pos="2414">
          <p15:clr>
            <a:srgbClr val="F26B43"/>
          </p15:clr>
        </p15:guide>
        <p15:guide id="18" orient="horz" pos="3123">
          <p15:clr>
            <a:srgbClr val="F26B43"/>
          </p15:clr>
        </p15:guide>
        <p15:guide id="19" orient="horz" pos="41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31" name="Objekt 30" hidden="1"/>
          <p:cNvGraphicFramePr>
            <a:graphicFrameLocks noChangeAspect="1"/>
          </p:cNvGraphicFramePr>
          <p:nvPr>
            <p:custDataLst>
              <p:tags r:id="rId18"/>
            </p:custDataLst>
            <p:extLst/>
          </p:nvPr>
        </p:nvGraphicFramePr>
        <p:xfrm>
          <a:off x="1589" y="1192"/>
          <a:ext cx="1587" cy="1190"/>
        </p:xfrm>
        <a:graphic>
          <a:graphicData uri="http://schemas.openxmlformats.org/presentationml/2006/ole">
            <mc:AlternateContent xmlns:mc="http://schemas.openxmlformats.org/markup-compatibility/2006">
              <mc:Choice xmlns:v="urn:schemas-microsoft-com:vml" Requires="v">
                <p:oleObj spid="_x0000_s67614" name="think-cell Folie" r:id="rId19" imgW="270" imgH="270" progId="TCLayout.ActiveDocument.1">
                  <p:embed/>
                </p:oleObj>
              </mc:Choice>
              <mc:Fallback>
                <p:oleObj name="think-cell Folie" r:id="rId19" imgW="270" imgH="270" progId="TCLayout.ActiveDocument.1">
                  <p:embed/>
                  <p:pic>
                    <p:nvPicPr>
                      <p:cNvPr id="0" name=""/>
                      <p:cNvPicPr/>
                      <p:nvPr/>
                    </p:nvPicPr>
                    <p:blipFill>
                      <a:blip r:embed="rId20"/>
                      <a:stretch>
                        <a:fillRect/>
                      </a:stretch>
                    </p:blipFill>
                    <p:spPr>
                      <a:xfrm>
                        <a:off x="1589" y="1192"/>
                        <a:ext cx="1587" cy="1190"/>
                      </a:xfrm>
                      <a:prstGeom prst="rect">
                        <a:avLst/>
                      </a:prstGeom>
                    </p:spPr>
                  </p:pic>
                </p:oleObj>
              </mc:Fallback>
            </mc:AlternateContent>
          </a:graphicData>
        </a:graphic>
      </p:graphicFrame>
      <p:sp>
        <p:nvSpPr>
          <p:cNvPr id="6" name="Rechteck 5"/>
          <p:cNvSpPr/>
          <p:nvPr/>
        </p:nvSpPr>
        <p:spPr>
          <a:xfrm>
            <a:off x="188912" y="441325"/>
            <a:ext cx="8772525" cy="4519613"/>
          </a:xfrm>
          <a:prstGeom prst="rect">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108000" tIns="108000" rIns="108000" bIns="108000" rtlCol="0" anchor="ctr"/>
          <a:lstStyle/>
          <a:p>
            <a:pPr algn="ctr"/>
            <a:endParaRPr lang="en-GB" sz="1200" dirty="0" smtClean="0">
              <a:solidFill>
                <a:srgbClr val="000000"/>
              </a:solidFill>
            </a:endParaRPr>
          </a:p>
        </p:txBody>
      </p:sp>
      <p:sp>
        <p:nvSpPr>
          <p:cNvPr id="26" name="Textfeld 26"/>
          <p:cNvSpPr txBox="1">
            <a:spLocks noChangeArrowheads="1"/>
          </p:cNvSpPr>
          <p:nvPr/>
        </p:nvSpPr>
        <p:spPr bwMode="gray">
          <a:xfrm>
            <a:off x="8273941" y="5003805"/>
            <a:ext cx="158698" cy="92333"/>
          </a:xfrm>
          <a:prstGeom prst="rect">
            <a:avLst/>
          </a:prstGeom>
          <a:noFill/>
          <a:ln w="9525">
            <a:noFill/>
            <a:miter lim="800000"/>
            <a:headEnd/>
            <a:tailEnd/>
          </a:ln>
        </p:spPr>
        <p:txBody>
          <a:bodyPr wrap="none" lIns="0" tIns="0" rIns="0" bIns="0" anchor="ctr">
            <a:spAutoFit/>
          </a:bodyPr>
          <a:lstStyle/>
          <a:p>
            <a:pPr defTabSz="685800"/>
            <a:fld id="{7D6EB20D-04D2-4A2D-94DA-2F197CC5CE85}" type="slidenum">
              <a:rPr lang="en-GB" sz="600" b="1" smtClean="0">
                <a:solidFill>
                  <a:srgbClr val="000000"/>
                </a:solidFill>
              </a:rPr>
              <a:pPr defTabSz="685800"/>
              <a:t>‹#›</a:t>
            </a:fld>
            <a:endParaRPr lang="en-GB" sz="600" b="1" dirty="0">
              <a:solidFill>
                <a:srgbClr val="000000"/>
              </a:solidFill>
            </a:endParaRPr>
          </a:p>
        </p:txBody>
      </p:sp>
      <p:sp>
        <p:nvSpPr>
          <p:cNvPr id="29" name="Datumsplatzhalter 28"/>
          <p:cNvSpPr>
            <a:spLocks noGrp="1"/>
          </p:cNvSpPr>
          <p:nvPr>
            <p:ph type="dt" sz="half" idx="2"/>
          </p:nvPr>
        </p:nvSpPr>
        <p:spPr>
          <a:xfrm>
            <a:off x="2579688" y="5003805"/>
            <a:ext cx="387927" cy="92333"/>
          </a:xfrm>
          <a:prstGeom prst="rect">
            <a:avLst/>
          </a:prstGeom>
          <a:noFill/>
          <a:ln w="9525">
            <a:noFill/>
            <a:miter lim="800000"/>
            <a:headEnd/>
            <a:tailEnd/>
          </a:ln>
        </p:spPr>
        <p:txBody>
          <a:bodyPr wrap="none" lIns="0" tIns="0" rIns="0" bIns="0" anchor="ctr">
            <a:spAutoFit/>
          </a:bodyPr>
          <a:lstStyle>
            <a:lvl1pPr algn="l">
              <a:defRPr lang="de-DE" sz="600" b="1" smtClean="0">
                <a:solidFill>
                  <a:srgbClr val="000000"/>
                </a:solidFill>
              </a:defRPr>
            </a:lvl1pPr>
          </a:lstStyle>
          <a:p>
            <a:pPr defTabSz="685800"/>
            <a:fld id="{A333EC8B-9046-4183-A510-B03C1D638B42}" type="datetime1">
              <a:rPr lang="en-GB"/>
              <a:pPr defTabSz="685800"/>
              <a:t>19/01/2018</a:t>
            </a:fld>
            <a:endParaRPr lang="en-GB" dirty="0"/>
          </a:p>
        </p:txBody>
      </p:sp>
      <p:sp>
        <p:nvSpPr>
          <p:cNvPr id="32" name="Titelplatzhalter 31"/>
          <p:cNvSpPr>
            <a:spLocks noGrp="1"/>
          </p:cNvSpPr>
          <p:nvPr>
            <p:ph type="title"/>
          </p:nvPr>
        </p:nvSpPr>
        <p:spPr>
          <a:xfrm>
            <a:off x="978102" y="663575"/>
            <a:ext cx="7185713" cy="387798"/>
          </a:xfrm>
          <a:prstGeom prst="rect">
            <a:avLst/>
          </a:prstGeom>
        </p:spPr>
        <p:txBody>
          <a:bodyPr vert="horz" wrap="square" lIns="0" tIns="0" rIns="0" bIns="0" rtlCol="0" anchor="t">
            <a:spAutoFit/>
          </a:bodyPr>
          <a:lstStyle/>
          <a:p>
            <a:r>
              <a:rPr lang="en-GB" dirty="0" smtClean="0"/>
              <a:t>Headline</a:t>
            </a:r>
            <a:endParaRPr lang="en-GB" dirty="0"/>
          </a:p>
        </p:txBody>
      </p:sp>
      <p:grpSp>
        <p:nvGrpSpPr>
          <p:cNvPr id="2" name="Gruppieren 1"/>
          <p:cNvGrpSpPr/>
          <p:nvPr/>
        </p:nvGrpSpPr>
        <p:grpSpPr>
          <a:xfrm>
            <a:off x="9580801" y="1191"/>
            <a:ext cx="845185" cy="1524309"/>
            <a:chOff x="9580800" y="1588"/>
            <a:chExt cx="845185" cy="2032412"/>
          </a:xfrm>
        </p:grpSpPr>
        <p:sp>
          <p:nvSpPr>
            <p:cNvPr id="34" name="Rechteck 33"/>
            <p:cNvSpPr>
              <a:spLocks/>
            </p:cNvSpPr>
            <p:nvPr userDrawn="1"/>
          </p:nvSpPr>
          <p:spPr bwMode="gray">
            <a:xfrm>
              <a:off x="9580800" y="601670"/>
              <a:ext cx="845185" cy="232168"/>
            </a:xfrm>
            <a:prstGeom prst="rect">
              <a:avLst/>
            </a:prstGeom>
            <a:solidFill>
              <a:schemeClr val="accent3"/>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R0 G152 B176</a:t>
              </a:r>
              <a:endParaRPr lang="en-GB" sz="700" dirty="0">
                <a:solidFill>
                  <a:prstClr val="white"/>
                </a:solidFill>
              </a:endParaRPr>
            </a:p>
          </p:txBody>
        </p:sp>
        <p:sp>
          <p:nvSpPr>
            <p:cNvPr id="35" name="Rechteck 34"/>
            <p:cNvSpPr/>
            <p:nvPr userDrawn="1"/>
          </p:nvSpPr>
          <p:spPr bwMode="gray">
            <a:xfrm>
              <a:off x="9580800" y="1501793"/>
              <a:ext cx="845185" cy="232168"/>
            </a:xfrm>
            <a:prstGeom prst="rect">
              <a:avLst/>
            </a:prstGeom>
            <a:solidFill>
              <a:schemeClr val="accent5"/>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R204 G204 B204</a:t>
              </a:r>
            </a:p>
          </p:txBody>
        </p:sp>
        <p:sp>
          <p:nvSpPr>
            <p:cNvPr id="36" name="Rechteck 35"/>
            <p:cNvSpPr>
              <a:spLocks/>
            </p:cNvSpPr>
            <p:nvPr userDrawn="1"/>
          </p:nvSpPr>
          <p:spPr bwMode="gray">
            <a:xfrm>
              <a:off x="9580800" y="301629"/>
              <a:ext cx="845185" cy="232168"/>
            </a:xfrm>
            <a:prstGeom prst="rect">
              <a:avLst/>
            </a:prstGeom>
            <a:solidFill>
              <a:schemeClr val="accent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R0 G151 B217</a:t>
              </a:r>
              <a:endParaRPr lang="en-GB" sz="700" dirty="0">
                <a:solidFill>
                  <a:prstClr val="white"/>
                </a:solidFill>
              </a:endParaRPr>
            </a:p>
          </p:txBody>
        </p:sp>
        <p:sp>
          <p:nvSpPr>
            <p:cNvPr id="37" name="Rechteck 36"/>
            <p:cNvSpPr/>
            <p:nvPr userDrawn="1"/>
          </p:nvSpPr>
          <p:spPr bwMode="gray">
            <a:xfrm>
              <a:off x="9580800" y="1588"/>
              <a:ext cx="845185" cy="232168"/>
            </a:xfrm>
            <a:prstGeom prst="rect">
              <a:avLst/>
            </a:prstGeom>
            <a:solidFill>
              <a:schemeClr val="accent1"/>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R33 G62 B127</a:t>
              </a:r>
              <a:endParaRPr lang="en-GB" sz="700" dirty="0">
                <a:solidFill>
                  <a:prstClr val="white"/>
                </a:solidFill>
              </a:endParaRPr>
            </a:p>
          </p:txBody>
        </p:sp>
        <p:sp>
          <p:nvSpPr>
            <p:cNvPr id="38" name="Rechteck 37"/>
            <p:cNvSpPr/>
            <p:nvPr userDrawn="1"/>
          </p:nvSpPr>
          <p:spPr bwMode="gray">
            <a:xfrm>
              <a:off x="9580800" y="901711"/>
              <a:ext cx="845185" cy="232168"/>
            </a:xfrm>
            <a:prstGeom prst="rect">
              <a:avLst/>
            </a:prstGeom>
            <a:solidFill>
              <a:schemeClr val="tx2"/>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R77 G77 B77</a:t>
              </a:r>
              <a:endParaRPr lang="en-GB" sz="700" dirty="0">
                <a:solidFill>
                  <a:prstClr val="white"/>
                </a:solidFill>
              </a:endParaRPr>
            </a:p>
          </p:txBody>
        </p:sp>
        <p:sp>
          <p:nvSpPr>
            <p:cNvPr id="39" name="Rechteck 38"/>
            <p:cNvSpPr/>
            <p:nvPr userDrawn="1"/>
          </p:nvSpPr>
          <p:spPr bwMode="gray">
            <a:xfrm>
              <a:off x="9580800" y="1201752"/>
              <a:ext cx="845185" cy="232168"/>
            </a:xfrm>
            <a:prstGeom prst="rect">
              <a:avLst/>
            </a:prstGeom>
            <a:solidFill>
              <a:schemeClr val="accent4"/>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prstClr val="white"/>
                  </a:solidFill>
                </a:rPr>
                <a:t>R166 G166 B166</a:t>
              </a:r>
              <a:endParaRPr lang="en-GB" sz="700" dirty="0">
                <a:solidFill>
                  <a:prstClr val="white"/>
                </a:solidFill>
              </a:endParaRPr>
            </a:p>
          </p:txBody>
        </p:sp>
        <p:sp>
          <p:nvSpPr>
            <p:cNvPr id="40" name="Rechteck 39"/>
            <p:cNvSpPr/>
            <p:nvPr userDrawn="1"/>
          </p:nvSpPr>
          <p:spPr bwMode="gray">
            <a:xfrm>
              <a:off x="9580800" y="1801832"/>
              <a:ext cx="845185" cy="232168"/>
            </a:xfrm>
            <a:prstGeom prst="rect">
              <a:avLst/>
            </a:prstGeom>
            <a:solidFill>
              <a:schemeClr val="accent6"/>
            </a:solidFill>
            <a:ln w="508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en-GB" sz="700" dirty="0" smtClean="0">
                  <a:solidFill>
                    <a:srgbClr val="4D4D4D"/>
                  </a:solidFill>
                </a:rPr>
                <a:t>R237 G237 B237</a:t>
              </a:r>
              <a:endParaRPr lang="en-GB" sz="700" dirty="0">
                <a:solidFill>
                  <a:srgbClr val="4D4D4D"/>
                </a:solidFill>
              </a:endParaRPr>
            </a:p>
          </p:txBody>
        </p:sp>
      </p:grpSp>
      <p:grpSp>
        <p:nvGrpSpPr>
          <p:cNvPr id="7" name="Gruppieren 6"/>
          <p:cNvGrpSpPr/>
          <p:nvPr/>
        </p:nvGrpSpPr>
        <p:grpSpPr>
          <a:xfrm>
            <a:off x="7767501" y="106363"/>
            <a:ext cx="1193937" cy="221456"/>
            <a:chOff x="8174038" y="147638"/>
            <a:chExt cx="787400" cy="146050"/>
          </a:xfrm>
        </p:grpSpPr>
        <p:sp>
          <p:nvSpPr>
            <p:cNvPr id="30" name="AutoShape 89"/>
            <p:cNvSpPr>
              <a:spLocks noChangeAspect="1" noChangeArrowheads="1" noTextEdit="1"/>
            </p:cNvSpPr>
            <p:nvPr userDrawn="1"/>
          </p:nvSpPr>
          <p:spPr bwMode="auto">
            <a:xfrm>
              <a:off x="8174038" y="147638"/>
              <a:ext cx="787400" cy="146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33" name="Rectangle 91"/>
            <p:cNvSpPr>
              <a:spLocks noChangeArrowheads="1"/>
            </p:cNvSpPr>
            <p:nvPr userDrawn="1"/>
          </p:nvSpPr>
          <p:spPr bwMode="auto">
            <a:xfrm>
              <a:off x="8174038" y="147638"/>
              <a:ext cx="787400" cy="14605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59" name="Rectangle 92"/>
            <p:cNvSpPr>
              <a:spLocks noChangeArrowheads="1"/>
            </p:cNvSpPr>
            <p:nvPr userDrawn="1"/>
          </p:nvSpPr>
          <p:spPr bwMode="auto">
            <a:xfrm>
              <a:off x="8855076" y="187326"/>
              <a:ext cx="68263" cy="6667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0" name="Freeform 93"/>
            <p:cNvSpPr>
              <a:spLocks/>
            </p:cNvSpPr>
            <p:nvPr userDrawn="1"/>
          </p:nvSpPr>
          <p:spPr bwMode="auto">
            <a:xfrm>
              <a:off x="8621713" y="185738"/>
              <a:ext cx="65088" cy="69850"/>
            </a:xfrm>
            <a:custGeom>
              <a:avLst/>
              <a:gdLst>
                <a:gd name="T0" fmla="*/ 21 w 40"/>
                <a:gd name="T1" fmla="*/ 18 h 44"/>
                <a:gd name="T2" fmla="*/ 21 w 40"/>
                <a:gd name="T3" fmla="*/ 26 h 44"/>
                <a:gd name="T4" fmla="*/ 31 w 40"/>
                <a:gd name="T5" fmla="*/ 26 h 44"/>
                <a:gd name="T6" fmla="*/ 31 w 40"/>
                <a:gd name="T7" fmla="*/ 33 h 44"/>
                <a:gd name="T8" fmla="*/ 22 w 40"/>
                <a:gd name="T9" fmla="*/ 36 h 44"/>
                <a:gd name="T10" fmla="*/ 8 w 40"/>
                <a:gd name="T11" fmla="*/ 22 h 44"/>
                <a:gd name="T12" fmla="*/ 22 w 40"/>
                <a:gd name="T13" fmla="*/ 8 h 44"/>
                <a:gd name="T14" fmla="*/ 33 w 40"/>
                <a:gd name="T15" fmla="*/ 12 h 44"/>
                <a:gd name="T16" fmla="*/ 33 w 40"/>
                <a:gd name="T17" fmla="*/ 12 h 44"/>
                <a:gd name="T18" fmla="*/ 39 w 40"/>
                <a:gd name="T19" fmla="*/ 7 h 44"/>
                <a:gd name="T20" fmla="*/ 38 w 40"/>
                <a:gd name="T21" fmla="*/ 7 h 44"/>
                <a:gd name="T22" fmla="*/ 22 w 40"/>
                <a:gd name="T23" fmla="*/ 0 h 44"/>
                <a:gd name="T24" fmla="*/ 0 w 40"/>
                <a:gd name="T25" fmla="*/ 22 h 44"/>
                <a:gd name="T26" fmla="*/ 22 w 40"/>
                <a:gd name="T27" fmla="*/ 44 h 44"/>
                <a:gd name="T28" fmla="*/ 40 w 40"/>
                <a:gd name="T29" fmla="*/ 36 h 44"/>
                <a:gd name="T30" fmla="*/ 40 w 40"/>
                <a:gd name="T31" fmla="*/ 35 h 44"/>
                <a:gd name="T32" fmla="*/ 40 w 40"/>
                <a:gd name="T33" fmla="*/ 18 h 44"/>
                <a:gd name="T34" fmla="*/ 21 w 40"/>
                <a:gd name="T35" fmla="*/ 1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21" y="18"/>
                  </a:moveTo>
                  <a:cubicBezTo>
                    <a:pt x="21" y="26"/>
                    <a:pt x="21" y="26"/>
                    <a:pt x="21" y="26"/>
                  </a:cubicBezTo>
                  <a:cubicBezTo>
                    <a:pt x="31" y="26"/>
                    <a:pt x="31" y="26"/>
                    <a:pt x="31" y="26"/>
                  </a:cubicBezTo>
                  <a:cubicBezTo>
                    <a:pt x="31" y="33"/>
                    <a:pt x="31" y="33"/>
                    <a:pt x="31" y="33"/>
                  </a:cubicBezTo>
                  <a:cubicBezTo>
                    <a:pt x="29" y="35"/>
                    <a:pt x="26" y="36"/>
                    <a:pt x="22" y="36"/>
                  </a:cubicBezTo>
                  <a:cubicBezTo>
                    <a:pt x="14" y="36"/>
                    <a:pt x="8" y="31"/>
                    <a:pt x="8" y="22"/>
                  </a:cubicBezTo>
                  <a:cubicBezTo>
                    <a:pt x="8" y="13"/>
                    <a:pt x="14" y="8"/>
                    <a:pt x="22" y="8"/>
                  </a:cubicBezTo>
                  <a:cubicBezTo>
                    <a:pt x="26" y="8"/>
                    <a:pt x="30" y="9"/>
                    <a:pt x="33" y="12"/>
                  </a:cubicBezTo>
                  <a:cubicBezTo>
                    <a:pt x="33" y="12"/>
                    <a:pt x="33" y="12"/>
                    <a:pt x="33" y="12"/>
                  </a:cubicBezTo>
                  <a:cubicBezTo>
                    <a:pt x="39" y="7"/>
                    <a:pt x="39" y="7"/>
                    <a:pt x="39" y="7"/>
                  </a:cubicBezTo>
                  <a:cubicBezTo>
                    <a:pt x="38" y="7"/>
                    <a:pt x="38" y="7"/>
                    <a:pt x="38" y="7"/>
                  </a:cubicBezTo>
                  <a:cubicBezTo>
                    <a:pt x="34" y="3"/>
                    <a:pt x="29" y="0"/>
                    <a:pt x="22" y="0"/>
                  </a:cubicBezTo>
                  <a:cubicBezTo>
                    <a:pt x="9" y="0"/>
                    <a:pt x="0" y="9"/>
                    <a:pt x="0" y="22"/>
                  </a:cubicBezTo>
                  <a:cubicBezTo>
                    <a:pt x="0" y="35"/>
                    <a:pt x="9" y="44"/>
                    <a:pt x="22" y="44"/>
                  </a:cubicBezTo>
                  <a:cubicBezTo>
                    <a:pt x="29" y="44"/>
                    <a:pt x="36" y="41"/>
                    <a:pt x="40" y="36"/>
                  </a:cubicBezTo>
                  <a:cubicBezTo>
                    <a:pt x="40" y="35"/>
                    <a:pt x="40" y="35"/>
                    <a:pt x="40" y="35"/>
                  </a:cubicBezTo>
                  <a:cubicBezTo>
                    <a:pt x="40" y="18"/>
                    <a:pt x="40" y="18"/>
                    <a:pt x="40" y="18"/>
                  </a:cubicBezTo>
                  <a:lnTo>
                    <a:pt x="21" y="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1" name="Freeform 94"/>
            <p:cNvSpPr>
              <a:spLocks/>
            </p:cNvSpPr>
            <p:nvPr userDrawn="1"/>
          </p:nvSpPr>
          <p:spPr bwMode="auto">
            <a:xfrm>
              <a:off x="8702676" y="187326"/>
              <a:ext cx="50800" cy="66675"/>
            </a:xfrm>
            <a:custGeom>
              <a:avLst/>
              <a:gdLst>
                <a:gd name="T0" fmla="*/ 32 w 32"/>
                <a:gd name="T1" fmla="*/ 8 h 42"/>
                <a:gd name="T2" fmla="*/ 32 w 32"/>
                <a:gd name="T3" fmla="*/ 0 h 42"/>
                <a:gd name="T4" fmla="*/ 0 w 32"/>
                <a:gd name="T5" fmla="*/ 0 h 42"/>
                <a:gd name="T6" fmla="*/ 0 w 32"/>
                <a:gd name="T7" fmla="*/ 42 h 42"/>
                <a:gd name="T8" fmla="*/ 9 w 32"/>
                <a:gd name="T9" fmla="*/ 42 h 42"/>
                <a:gd name="T10" fmla="*/ 9 w 32"/>
                <a:gd name="T11" fmla="*/ 25 h 42"/>
                <a:gd name="T12" fmla="*/ 31 w 32"/>
                <a:gd name="T13" fmla="*/ 25 h 42"/>
                <a:gd name="T14" fmla="*/ 31 w 32"/>
                <a:gd name="T15" fmla="*/ 18 h 42"/>
                <a:gd name="T16" fmla="*/ 9 w 32"/>
                <a:gd name="T17" fmla="*/ 18 h 42"/>
                <a:gd name="T18" fmla="*/ 9 w 32"/>
                <a:gd name="T19" fmla="*/ 8 h 42"/>
                <a:gd name="T20" fmla="*/ 32 w 32"/>
                <a:gd name="T21" fmla="*/ 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42">
                  <a:moveTo>
                    <a:pt x="32" y="8"/>
                  </a:moveTo>
                  <a:lnTo>
                    <a:pt x="32" y="0"/>
                  </a:lnTo>
                  <a:lnTo>
                    <a:pt x="0" y="0"/>
                  </a:lnTo>
                  <a:lnTo>
                    <a:pt x="0" y="42"/>
                  </a:lnTo>
                  <a:lnTo>
                    <a:pt x="9" y="42"/>
                  </a:lnTo>
                  <a:lnTo>
                    <a:pt x="9" y="25"/>
                  </a:lnTo>
                  <a:lnTo>
                    <a:pt x="31" y="25"/>
                  </a:lnTo>
                  <a:lnTo>
                    <a:pt x="31" y="18"/>
                  </a:lnTo>
                  <a:lnTo>
                    <a:pt x="9" y="18"/>
                  </a:lnTo>
                  <a:lnTo>
                    <a:pt x="9" y="8"/>
                  </a:lnTo>
                  <a:lnTo>
                    <a:pt x="32" y="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2" name="Freeform 95"/>
            <p:cNvSpPr>
              <a:spLocks/>
            </p:cNvSpPr>
            <p:nvPr userDrawn="1"/>
          </p:nvSpPr>
          <p:spPr bwMode="auto">
            <a:xfrm>
              <a:off x="8761413" y="187326"/>
              <a:ext cx="50800" cy="66675"/>
            </a:xfrm>
            <a:custGeom>
              <a:avLst/>
              <a:gdLst>
                <a:gd name="T0" fmla="*/ 0 w 32"/>
                <a:gd name="T1" fmla="*/ 0 h 42"/>
                <a:gd name="T2" fmla="*/ 0 w 32"/>
                <a:gd name="T3" fmla="*/ 8 h 42"/>
                <a:gd name="T4" fmla="*/ 11 w 32"/>
                <a:gd name="T5" fmla="*/ 8 h 42"/>
                <a:gd name="T6" fmla="*/ 11 w 32"/>
                <a:gd name="T7" fmla="*/ 42 h 42"/>
                <a:gd name="T8" fmla="*/ 20 w 32"/>
                <a:gd name="T9" fmla="*/ 42 h 42"/>
                <a:gd name="T10" fmla="*/ 20 w 32"/>
                <a:gd name="T11" fmla="*/ 8 h 42"/>
                <a:gd name="T12" fmla="*/ 32 w 32"/>
                <a:gd name="T13" fmla="*/ 8 h 42"/>
                <a:gd name="T14" fmla="*/ 32 w 32"/>
                <a:gd name="T15" fmla="*/ 0 h 42"/>
                <a:gd name="T16" fmla="*/ 0 w 32"/>
                <a:gd name="T17"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42">
                  <a:moveTo>
                    <a:pt x="0" y="0"/>
                  </a:moveTo>
                  <a:lnTo>
                    <a:pt x="0" y="8"/>
                  </a:lnTo>
                  <a:lnTo>
                    <a:pt x="11" y="8"/>
                  </a:lnTo>
                  <a:lnTo>
                    <a:pt x="11" y="42"/>
                  </a:lnTo>
                  <a:lnTo>
                    <a:pt x="20" y="42"/>
                  </a:lnTo>
                  <a:lnTo>
                    <a:pt x="20" y="8"/>
                  </a:lnTo>
                  <a:lnTo>
                    <a:pt x="32" y="8"/>
                  </a:lnTo>
                  <a:lnTo>
                    <a:pt x="32" y="0"/>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grpSp>
      <p:sp>
        <p:nvSpPr>
          <p:cNvPr id="63" name="Rectangle 92"/>
          <p:cNvSpPr>
            <a:spLocks noChangeArrowheads="1"/>
          </p:cNvSpPr>
          <p:nvPr/>
        </p:nvSpPr>
        <p:spPr bwMode="auto">
          <a:xfrm>
            <a:off x="8169275" y="5016634"/>
            <a:ext cx="68263"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GB" dirty="0">
              <a:solidFill>
                <a:srgbClr val="000000"/>
              </a:solidFill>
            </a:endParaRPr>
          </a:p>
        </p:txBody>
      </p:sp>
      <p:sp>
        <p:nvSpPr>
          <p:cNvPr id="67" name="Textplatzhalter 66"/>
          <p:cNvSpPr>
            <a:spLocks noGrp="1"/>
          </p:cNvSpPr>
          <p:nvPr>
            <p:ph type="body" idx="1"/>
          </p:nvPr>
        </p:nvSpPr>
        <p:spPr>
          <a:xfrm>
            <a:off x="978102" y="1573213"/>
            <a:ext cx="7185713" cy="1166473"/>
          </a:xfrm>
          <a:prstGeom prst="rect">
            <a:avLst/>
          </a:prstGeom>
        </p:spPr>
        <p:txBody>
          <a:bodyPr vert="horz" lIns="0" tIns="0" rIns="0" bIns="0" rtlCol="0">
            <a:spAutoFit/>
          </a:bodyPr>
          <a:lstStyle/>
          <a:p>
            <a:pPr lvl="0"/>
            <a:r>
              <a:rPr lang="en-GB" dirty="0" smtClean="0"/>
              <a:t>First level</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GB" dirty="0"/>
          </a:p>
        </p:txBody>
      </p:sp>
      <p:sp>
        <p:nvSpPr>
          <p:cNvPr id="65" name="Fußzeilenplatzhalter 2"/>
          <p:cNvSpPr txBox="1">
            <a:spLocks/>
          </p:cNvSpPr>
          <p:nvPr/>
        </p:nvSpPr>
        <p:spPr>
          <a:xfrm flipH="1">
            <a:off x="5772150" y="4996662"/>
            <a:ext cx="796958" cy="99476"/>
          </a:xfrm>
          <a:prstGeom prst="rect">
            <a:avLst/>
          </a:prstGeom>
          <a:noFill/>
          <a:ln w="9525">
            <a:noFill/>
            <a:miter lim="800000"/>
            <a:headEnd/>
            <a:tailEnd/>
          </a:ln>
        </p:spPr>
        <p:txBody>
          <a:bodyPr wrap="square" lIns="0" tIns="0" rIns="0" bIns="0" anchor="ctr">
            <a:no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smtClean="0"/>
              <a:t>CONFIDENTIAL</a:t>
            </a:r>
            <a:endParaRPr lang="en-GB"/>
          </a:p>
        </p:txBody>
      </p:sp>
      <p:sp>
        <p:nvSpPr>
          <p:cNvPr id="66" name="Fußzeilenplatzhalter 2"/>
          <p:cNvSpPr txBox="1">
            <a:spLocks/>
          </p:cNvSpPr>
          <p:nvPr/>
        </p:nvSpPr>
        <p:spPr>
          <a:xfrm flipH="1">
            <a:off x="982663" y="5003805"/>
            <a:ext cx="1576044" cy="92333"/>
          </a:xfrm>
          <a:prstGeom prst="rect">
            <a:avLst/>
          </a:prstGeom>
          <a:noFill/>
          <a:ln w="9525">
            <a:noFill/>
            <a:miter lim="800000"/>
            <a:headEnd/>
            <a:tailEnd/>
          </a:ln>
        </p:spPr>
        <p:txBody>
          <a:bodyPr wrap="square" lIns="0" tIns="0" rIns="0" bIns="0" anchor="ctr">
            <a:spAutoFit/>
          </a:bodyPr>
          <a:lstStyle>
            <a:defPPr>
              <a:defRPr lang="de-DE"/>
            </a:defPPr>
            <a:lvl1pPr marL="0" algn="l" defTabSz="914400" rtl="0" eaLnBrk="1" latinLnBrk="0" hangingPunct="1">
              <a:defRPr lang="de-DE" sz="600" b="1" kern="1200" cap="all" baseline="0" dirty="0">
                <a:solidFill>
                  <a:srgbClr val="00000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800"/>
            <a:r>
              <a:rPr lang="en-GB" smtClean="0"/>
              <a:t>GFT GROUP</a:t>
            </a:r>
            <a:endParaRPr lang="en-GB"/>
          </a:p>
        </p:txBody>
      </p:sp>
      <p:grpSp>
        <p:nvGrpSpPr>
          <p:cNvPr id="9" name="Gruppieren 8"/>
          <p:cNvGrpSpPr/>
          <p:nvPr/>
        </p:nvGrpSpPr>
        <p:grpSpPr>
          <a:xfrm>
            <a:off x="-275113" y="-281940"/>
            <a:ext cx="9702165" cy="5739765"/>
            <a:chOff x="-275113" y="-281940"/>
            <a:chExt cx="9702165" cy="5739765"/>
          </a:xfrm>
        </p:grpSpPr>
        <p:cxnSp>
          <p:nvCxnSpPr>
            <p:cNvPr id="47" name="Gerade Verbindung 46"/>
            <p:cNvCxnSpPr/>
            <p:nvPr userDrawn="1"/>
          </p:nvCxnSpPr>
          <p:spPr bwMode="gray">
            <a:xfrm>
              <a:off x="97810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8" name="Gerade Verbindung 47"/>
            <p:cNvCxnSpPr/>
            <p:nvPr userDrawn="1"/>
          </p:nvCxnSpPr>
          <p:spPr bwMode="gray">
            <a:xfrm>
              <a:off x="177681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9" name="Gerade Verbindung 48"/>
            <p:cNvCxnSpPr/>
            <p:nvPr userDrawn="1"/>
          </p:nvCxnSpPr>
          <p:spPr bwMode="gray">
            <a:xfrm>
              <a:off x="257553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0" name="Gerade Verbindung 49"/>
            <p:cNvCxnSpPr/>
            <p:nvPr userDrawn="1"/>
          </p:nvCxnSpPr>
          <p:spPr bwMode="gray">
            <a:xfrm>
              <a:off x="337424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Gerade Verbindung 50"/>
            <p:cNvCxnSpPr/>
            <p:nvPr userDrawn="1"/>
          </p:nvCxnSpPr>
          <p:spPr bwMode="gray">
            <a:xfrm>
              <a:off x="417296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2" name="Gerade Verbindung 51"/>
            <p:cNvCxnSpPr/>
            <p:nvPr userDrawn="1"/>
          </p:nvCxnSpPr>
          <p:spPr bwMode="gray">
            <a:xfrm>
              <a:off x="497167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3" name="Gerade Verbindung 52"/>
            <p:cNvCxnSpPr/>
            <p:nvPr userDrawn="1"/>
          </p:nvCxnSpPr>
          <p:spPr bwMode="gray">
            <a:xfrm>
              <a:off x="577039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4" name="Gerade Verbindung 53"/>
            <p:cNvCxnSpPr/>
            <p:nvPr userDrawn="1"/>
          </p:nvCxnSpPr>
          <p:spPr bwMode="gray">
            <a:xfrm>
              <a:off x="656910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5" name="Gerade Verbindung 54"/>
            <p:cNvCxnSpPr/>
            <p:nvPr userDrawn="1"/>
          </p:nvCxnSpPr>
          <p:spPr bwMode="gray">
            <a:xfrm>
              <a:off x="7367823"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6" name="Gerade Verbindung 55"/>
            <p:cNvCxnSpPr/>
            <p:nvPr userDrawn="1"/>
          </p:nvCxnSpPr>
          <p:spPr bwMode="gray">
            <a:xfrm>
              <a:off x="8166538"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Gerade Verbindung 67"/>
            <p:cNvCxnSpPr/>
            <p:nvPr userDrawn="1"/>
          </p:nvCxnSpPr>
          <p:spPr bwMode="gray">
            <a:xfrm>
              <a:off x="186532"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Gerade Verbindung 68"/>
            <p:cNvCxnSpPr/>
            <p:nvPr userDrawn="1"/>
          </p:nvCxnSpPr>
          <p:spPr bwMode="gray">
            <a:xfrm>
              <a:off x="8959057" y="-28194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nvGrpSpPr>
            <p:cNvPr id="71" name="Gruppieren 70"/>
            <p:cNvGrpSpPr/>
            <p:nvPr userDrawn="1"/>
          </p:nvGrpSpPr>
          <p:grpSpPr>
            <a:xfrm>
              <a:off x="186532" y="5290185"/>
              <a:ext cx="8772525" cy="167640"/>
              <a:chOff x="186532" y="-281940"/>
              <a:chExt cx="8772525" cy="708660"/>
            </a:xfrm>
          </p:grpSpPr>
          <p:cxnSp>
            <p:nvCxnSpPr>
              <p:cNvPr id="72" name="Gerade Verbindung 71"/>
              <p:cNvCxnSpPr/>
              <p:nvPr userDrawn="1"/>
            </p:nvCxnSpPr>
            <p:spPr bwMode="gray">
              <a:xfrm>
                <a:off x="97810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3" name="Gerade Verbindung 72"/>
              <p:cNvCxnSpPr/>
              <p:nvPr userDrawn="1"/>
            </p:nvCxnSpPr>
            <p:spPr bwMode="gray">
              <a:xfrm>
                <a:off x="177681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4" name="Gerade Verbindung 73"/>
              <p:cNvCxnSpPr/>
              <p:nvPr userDrawn="1"/>
            </p:nvCxnSpPr>
            <p:spPr bwMode="gray">
              <a:xfrm>
                <a:off x="257553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5" name="Gerade Verbindung 74"/>
              <p:cNvCxnSpPr/>
              <p:nvPr userDrawn="1"/>
            </p:nvCxnSpPr>
            <p:spPr bwMode="gray">
              <a:xfrm>
                <a:off x="337424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6" name="Gerade Verbindung 75"/>
              <p:cNvCxnSpPr/>
              <p:nvPr userDrawn="1"/>
            </p:nvCxnSpPr>
            <p:spPr bwMode="gray">
              <a:xfrm>
                <a:off x="417296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7" name="Gerade Verbindung 76"/>
              <p:cNvCxnSpPr/>
              <p:nvPr userDrawn="1"/>
            </p:nvCxnSpPr>
            <p:spPr bwMode="gray">
              <a:xfrm>
                <a:off x="497167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8" name="Gerade Verbindung 77"/>
              <p:cNvCxnSpPr/>
              <p:nvPr userDrawn="1"/>
            </p:nvCxnSpPr>
            <p:spPr bwMode="gray">
              <a:xfrm>
                <a:off x="577039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9" name="Gerade Verbindung 78"/>
              <p:cNvCxnSpPr/>
              <p:nvPr userDrawn="1"/>
            </p:nvCxnSpPr>
            <p:spPr bwMode="gray">
              <a:xfrm>
                <a:off x="656910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0" name="Gerade Verbindung 79"/>
              <p:cNvCxnSpPr/>
              <p:nvPr userDrawn="1"/>
            </p:nvCxnSpPr>
            <p:spPr bwMode="gray">
              <a:xfrm>
                <a:off x="7367823"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1" name="Gerade Verbindung 80"/>
              <p:cNvCxnSpPr/>
              <p:nvPr userDrawn="1"/>
            </p:nvCxnSpPr>
            <p:spPr bwMode="gray">
              <a:xfrm>
                <a:off x="8166538"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2" name="Gerade Verbindung 81"/>
              <p:cNvCxnSpPr/>
              <p:nvPr userDrawn="1"/>
            </p:nvCxnSpPr>
            <p:spPr bwMode="gray">
              <a:xfrm>
                <a:off x="186532"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3" name="Gerade Verbindung 82"/>
              <p:cNvCxnSpPr/>
              <p:nvPr userDrawn="1"/>
            </p:nvCxnSpPr>
            <p:spPr bwMode="gray">
              <a:xfrm>
                <a:off x="8959057" y="-281940"/>
                <a:ext cx="0" cy="70866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cxnSp>
          <p:nvCxnSpPr>
            <p:cNvPr id="97" name="Gerade Verbindung 96"/>
            <p:cNvCxnSpPr/>
            <p:nvPr userDrawn="1"/>
          </p:nvCxnSpPr>
          <p:spPr bwMode="gray">
            <a:xfrm rot="16200000">
              <a:off x="-191293" y="355441"/>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8" name="Gerade Verbindung 97"/>
            <p:cNvCxnSpPr/>
            <p:nvPr userDrawn="1"/>
          </p:nvCxnSpPr>
          <p:spPr bwMode="gray">
            <a:xfrm rot="16200000">
              <a:off x="-191293" y="57975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9" name="Gerade Verbindung 98"/>
            <p:cNvCxnSpPr/>
            <p:nvPr userDrawn="1"/>
          </p:nvCxnSpPr>
          <p:spPr bwMode="gray">
            <a:xfrm rot="16200000">
              <a:off x="-191293"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0" name="Gerade Verbindung 99"/>
            <p:cNvCxnSpPr/>
            <p:nvPr userDrawn="1"/>
          </p:nvCxnSpPr>
          <p:spPr bwMode="gray">
            <a:xfrm rot="16200000">
              <a:off x="-191293"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1" name="Gerade Verbindung 100"/>
            <p:cNvCxnSpPr/>
            <p:nvPr userDrawn="1"/>
          </p:nvCxnSpPr>
          <p:spPr bwMode="gray">
            <a:xfrm rot="16200000">
              <a:off x="9343232" y="3530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2" name="Gerade Verbindung 101"/>
            <p:cNvCxnSpPr/>
            <p:nvPr userDrawn="1"/>
          </p:nvCxnSpPr>
          <p:spPr bwMode="gray">
            <a:xfrm rot="16200000">
              <a:off x="9343232" y="800735"/>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3" name="Gerade Verbindung 102"/>
            <p:cNvCxnSpPr/>
            <p:nvPr userDrawn="1"/>
          </p:nvCxnSpPr>
          <p:spPr bwMode="gray">
            <a:xfrm rot="16200000">
              <a:off x="9343232" y="487711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4" name="Gerade Verbindung 103"/>
            <p:cNvCxnSpPr/>
            <p:nvPr userDrawn="1"/>
          </p:nvCxnSpPr>
          <p:spPr bwMode="gray">
            <a:xfrm rot="16200000">
              <a:off x="9343232" y="468503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2" name="Gerade Verbindung 111"/>
            <p:cNvCxnSpPr/>
            <p:nvPr userDrawn="1"/>
          </p:nvCxnSpPr>
          <p:spPr bwMode="gray">
            <a:xfrm rot="16200000">
              <a:off x="-191293"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3" name="Gerade Verbindung 112"/>
            <p:cNvCxnSpPr/>
            <p:nvPr userDrawn="1"/>
          </p:nvCxnSpPr>
          <p:spPr bwMode="gray">
            <a:xfrm rot="16200000">
              <a:off x="-191293"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4" name="Gerade Verbindung 113"/>
            <p:cNvCxnSpPr/>
            <p:nvPr userDrawn="1"/>
          </p:nvCxnSpPr>
          <p:spPr bwMode="gray">
            <a:xfrm rot="16200000">
              <a:off x="-191293"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5" name="Gerade Verbindung 114"/>
            <p:cNvCxnSpPr/>
            <p:nvPr userDrawn="1"/>
          </p:nvCxnSpPr>
          <p:spPr bwMode="gray">
            <a:xfrm rot="16200000">
              <a:off x="9343232" y="1485860"/>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6" name="Gerade Verbindung 115"/>
            <p:cNvCxnSpPr/>
            <p:nvPr userDrawn="1"/>
          </p:nvCxnSpPr>
          <p:spPr bwMode="gray">
            <a:xfrm rot="16200000">
              <a:off x="9343232" y="2616279"/>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7" name="Gerade Verbindung 116"/>
            <p:cNvCxnSpPr/>
            <p:nvPr userDrawn="1"/>
          </p:nvCxnSpPr>
          <p:spPr bwMode="gray">
            <a:xfrm rot="16200000">
              <a:off x="9343232" y="3746698"/>
              <a:ext cx="0" cy="167640"/>
            </a:xfrm>
            <a:prstGeom prst="line">
              <a:avLst/>
            </a:prstGeom>
            <a:ln w="9525">
              <a:solidFill>
                <a:srgbClr val="C00000"/>
              </a:solidFill>
            </a:ln>
          </p:spPr>
          <p:style>
            <a:lnRef idx="1">
              <a:schemeClr val="accent1"/>
            </a:lnRef>
            <a:fillRef idx="0">
              <a:schemeClr val="accent1"/>
            </a:fillRef>
            <a:effectRef idx="0">
              <a:schemeClr val="accent1"/>
            </a:effectRef>
            <a:fontRef idx="minor">
              <a:schemeClr val="tx1"/>
            </a:fontRef>
          </p:style>
        </p:cxnSp>
      </p:grpSp>
    </p:spTree>
    <p:custDataLst>
      <p:tags r:id="rId17"/>
    </p:custDataLst>
    <p:extLst>
      <p:ext uri="{BB962C8B-B14F-4D97-AF65-F5344CB8AC3E}">
        <p14:creationId xmlns:p14="http://schemas.microsoft.com/office/powerpoint/2010/main" val="2134708115"/>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Lst>
  <p:timing>
    <p:tnLst>
      <p:par>
        <p:cTn id="1" dur="indefinite" restart="never" nodeType="tmRoot"/>
      </p:par>
    </p:tnLst>
  </p:timing>
  <p:hf sldNum="0" hdr="0" ftr="0"/>
  <p:txStyles>
    <p:titleStyle>
      <a:lvl1pPr algn="l" defTabSz="914400" rtl="0" eaLnBrk="1" latinLnBrk="0" hangingPunct="1">
        <a:lnSpc>
          <a:spcPct val="90000"/>
        </a:lnSpc>
        <a:spcBef>
          <a:spcPct val="0"/>
        </a:spcBef>
        <a:buNone/>
        <a:defRPr lang="de-DE" sz="2800" b="1" kern="1200" dirty="0">
          <a:solidFill>
            <a:schemeClr val="tx1"/>
          </a:solidFill>
          <a:latin typeface="+mn-lt"/>
          <a:ea typeface="Geneva" pitchFamily="-128" charset="-128"/>
          <a:cs typeface="+mj-cs"/>
        </a:defRPr>
      </a:lvl1pPr>
    </p:titleStyle>
    <p:bodyStyle>
      <a:lvl1pPr marL="17780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400" b="0" kern="1200" smtClean="0">
          <a:solidFill>
            <a:schemeClr val="tx1"/>
          </a:solidFill>
          <a:latin typeface="+mn-lt"/>
          <a:ea typeface="Geneva" pitchFamily="-128" charset="-128"/>
          <a:cs typeface="+mn-cs"/>
        </a:defRPr>
      </a:lvl1pPr>
      <a:lvl2pPr marL="361950" marR="0" indent="-18415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2pPr>
      <a:lvl3pPr marL="5397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smtClean="0">
          <a:solidFill>
            <a:schemeClr val="tx1"/>
          </a:solidFill>
          <a:latin typeface="+mn-lt"/>
          <a:ea typeface="Geneva" pitchFamily="-128" charset="-128"/>
          <a:cs typeface="+mn-cs"/>
        </a:defRPr>
      </a:lvl3pPr>
      <a:lvl4pPr marL="7175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smtClean="0">
          <a:solidFill>
            <a:schemeClr val="tx1"/>
          </a:solidFill>
          <a:latin typeface="+mn-lt"/>
          <a:ea typeface="Geneva" pitchFamily="-128" charset="-128"/>
          <a:cs typeface="+mn-cs"/>
        </a:defRPr>
      </a:lvl4pPr>
      <a:lvl5pPr marL="895350" marR="0" indent="-177800" algn="l" defTabSz="685800" rtl="0" eaLnBrk="1" fontAlgn="base" latinLnBrk="0" hangingPunct="1">
        <a:lnSpc>
          <a:spcPct val="90000"/>
        </a:lnSpc>
        <a:spcBef>
          <a:spcPts val="600"/>
        </a:spcBef>
        <a:spcAft>
          <a:spcPct val="0"/>
        </a:spcAft>
        <a:buClr>
          <a:srgbClr val="000000"/>
        </a:buClr>
        <a:buSzTx/>
        <a:buFont typeface="Wingdings" panose="05000000000000000000" pitchFamily="2" charset="2"/>
        <a:buChar char="§"/>
        <a:tabLst/>
        <a:defRPr lang="de-DE" sz="1200" b="0" kern="1200" baseline="0">
          <a:solidFill>
            <a:schemeClr val="tx1"/>
          </a:solidFill>
          <a:latin typeface="+mn-lt"/>
          <a:ea typeface="Geneva" pitchFamily="-128" charset="-128"/>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700">
          <p15:clr>
            <a:srgbClr val="F26B43"/>
          </p15:clr>
        </p15:guide>
        <p15:guide id="2" pos="117">
          <p15:clr>
            <a:srgbClr val="F26B43"/>
          </p15:clr>
        </p15:guide>
        <p15:guide id="3" pos="5643">
          <p15:clr>
            <a:srgbClr val="F26B43"/>
          </p15:clr>
        </p15:guide>
        <p15:guide id="4" pos="615">
          <p15:clr>
            <a:srgbClr val="F26B43"/>
          </p15:clr>
        </p15:guide>
        <p15:guide id="5" pos="1119">
          <p15:clr>
            <a:srgbClr val="F26B43"/>
          </p15:clr>
        </p15:guide>
        <p15:guide id="6" pos="1622">
          <p15:clr>
            <a:srgbClr val="F26B43"/>
          </p15:clr>
        </p15:guide>
        <p15:guide id="7" pos="2124">
          <p15:clr>
            <a:srgbClr val="F26B43"/>
          </p15:clr>
        </p15:guide>
        <p15:guide id="8" pos="2628">
          <p15:clr>
            <a:srgbClr val="F26B43"/>
          </p15:clr>
        </p15:guide>
        <p15:guide id="9" pos="3132">
          <p15:clr>
            <a:srgbClr val="F26B43"/>
          </p15:clr>
        </p15:guide>
        <p15:guide id="10" pos="3635">
          <p15:clr>
            <a:srgbClr val="F26B43"/>
          </p15:clr>
        </p15:guide>
        <p15:guide id="11" pos="4137">
          <p15:clr>
            <a:srgbClr val="F26B43"/>
          </p15:clr>
        </p15:guide>
        <p15:guide id="12" pos="5144">
          <p15:clr>
            <a:srgbClr val="F26B43"/>
          </p15:clr>
        </p15:guide>
        <p15:guide id="13" pos="4640">
          <p15:clr>
            <a:srgbClr val="F26B43"/>
          </p15:clr>
        </p15:guide>
        <p15:guide id="14" orient="horz" pos="557">
          <p15:clr>
            <a:srgbClr val="F26B43"/>
          </p15:clr>
        </p15:guide>
        <p15:guide id="15" orient="horz" pos="276">
          <p15:clr>
            <a:srgbClr val="F26B43"/>
          </p15:clr>
        </p15:guide>
        <p15:guide id="16" orient="horz" pos="990">
          <p15:clr>
            <a:srgbClr val="F26B43"/>
          </p15:clr>
        </p15:guide>
        <p15:guide id="17" orient="horz" pos="2414">
          <p15:clr>
            <a:srgbClr val="F26B43"/>
          </p15:clr>
        </p15:guide>
        <p15:guide id="18" orient="horz" pos="3123">
          <p15:clr>
            <a:srgbClr val="F26B43"/>
          </p15:clr>
        </p15:guide>
        <p15:guide id="19" orient="horz" pos="41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93.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41.xml"/><Relationship Id="rId1" Type="http://schemas.openxmlformats.org/officeDocument/2006/relationships/tags" Target="../tags/tag9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6.xml"/><Relationship Id="rId1" Type="http://schemas.openxmlformats.org/officeDocument/2006/relationships/tags" Target="../tags/tag9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6.xml"/><Relationship Id="rId1" Type="http://schemas.openxmlformats.org/officeDocument/2006/relationships/tags" Target="../tags/tag9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6.xml"/><Relationship Id="rId1" Type="http://schemas.openxmlformats.org/officeDocument/2006/relationships/tags" Target="../tags/tag99.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tags" Target="../tags/tag10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978102" y="2698750"/>
            <a:ext cx="7444681" cy="1329595"/>
          </a:xfrm>
        </p:spPr>
        <p:txBody>
          <a:bodyPr/>
          <a:lstStyle/>
          <a:p>
            <a:r>
              <a:rPr lang="de-DE" dirty="0" smtClean="0"/>
              <a:t>Evaluate and test: Infogix</a:t>
            </a:r>
            <a:endParaRPr lang="de-DE" dirty="0"/>
          </a:p>
        </p:txBody>
      </p:sp>
      <p:sp>
        <p:nvSpPr>
          <p:cNvPr id="5" name="Textplatzhalter 4"/>
          <p:cNvSpPr>
            <a:spLocks noGrp="1"/>
          </p:cNvSpPr>
          <p:nvPr>
            <p:ph type="body" sz="quarter" idx="13"/>
          </p:nvPr>
        </p:nvSpPr>
        <p:spPr/>
        <p:txBody>
          <a:bodyPr/>
          <a:lstStyle/>
          <a:p>
            <a:r>
              <a:rPr lang="de-DE" dirty="0" smtClean="0"/>
              <a:t>Pedro Azcona, 19st Jan 2018</a:t>
            </a:r>
            <a:endParaRPr lang="de-DE" dirty="0"/>
          </a:p>
        </p:txBody>
      </p:sp>
    </p:spTree>
    <p:custDataLst>
      <p:tags r:id="rId1"/>
    </p:custDataLst>
    <p:extLst>
      <p:ext uri="{BB962C8B-B14F-4D97-AF65-F5344CB8AC3E}">
        <p14:creationId xmlns:p14="http://schemas.microsoft.com/office/powerpoint/2010/main" val="42433080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a:xfrm>
            <a:off x="187325" y="306400"/>
            <a:ext cx="3190079" cy="1223820"/>
          </a:xfrm>
        </p:spPr>
        <p:txBody>
          <a:bodyPr/>
          <a:lstStyle/>
          <a:p>
            <a:r>
              <a:rPr lang="de-DE" dirty="0" smtClean="0"/>
              <a:t>Evaluate and test: Infogix</a:t>
            </a:r>
            <a:endParaRPr lang="de-DE" dirty="0"/>
          </a:p>
        </p:txBody>
      </p:sp>
      <p:sp>
        <p:nvSpPr>
          <p:cNvPr id="4" name="Datumsplatzhalter 3"/>
          <p:cNvSpPr>
            <a:spLocks noGrp="1"/>
          </p:cNvSpPr>
          <p:nvPr>
            <p:ph type="dt" sz="half" idx="2"/>
          </p:nvPr>
        </p:nvSpPr>
        <p:spPr/>
        <p:txBody>
          <a:bodyPr/>
          <a:lstStyle/>
          <a:p>
            <a:pPr defTabSz="685800"/>
            <a:fld id="{3BC03739-938B-4B70-881C-8A5793DC0CB1}" type="datetime1">
              <a:rPr lang="en-GB"/>
              <a:pPr defTabSz="685800"/>
              <a:t>19/01/2018</a:t>
            </a:fld>
            <a:endParaRPr lang="en-GB" dirty="0"/>
          </a:p>
        </p:txBody>
      </p:sp>
      <p:sp>
        <p:nvSpPr>
          <p:cNvPr id="6" name="Textplatzhalter 5"/>
          <p:cNvSpPr>
            <a:spLocks noGrp="1"/>
          </p:cNvSpPr>
          <p:nvPr>
            <p:ph type="body" sz="quarter" idx="15"/>
          </p:nvPr>
        </p:nvSpPr>
        <p:spPr>
          <a:xfrm>
            <a:off x="3376612" y="441323"/>
            <a:ext cx="5584825" cy="1417957"/>
          </a:xfrm>
        </p:spPr>
        <p:txBody>
          <a:bodyPr/>
          <a:lstStyle/>
          <a:p>
            <a:r>
              <a:rPr lang="de-DE" u="sng" dirty="0" smtClean="0"/>
              <a:t>Challenge:</a:t>
            </a:r>
          </a:p>
          <a:p>
            <a:r>
              <a:rPr lang="de-DE" b="0" dirty="0" smtClean="0"/>
              <a:t>Evaluate an existing tool developed for Data Governance and GDPR.</a:t>
            </a:r>
          </a:p>
          <a:p>
            <a:pPr marL="171450" indent="-171450">
              <a:buFont typeface="Arial" panose="020B0604020202020204" pitchFamily="34" charset="0"/>
              <a:buChar char="•"/>
            </a:pPr>
            <a:r>
              <a:rPr lang="de-DE" b="0" dirty="0" smtClean="0"/>
              <a:t>Infogix</a:t>
            </a:r>
            <a:endParaRPr lang="de-DE" b="0" dirty="0"/>
          </a:p>
        </p:txBody>
      </p:sp>
      <p:sp>
        <p:nvSpPr>
          <p:cNvPr id="7" name="Textplatzhalter 6"/>
          <p:cNvSpPr>
            <a:spLocks noGrp="1"/>
          </p:cNvSpPr>
          <p:nvPr>
            <p:ph type="body" sz="quarter" idx="16"/>
          </p:nvPr>
        </p:nvSpPr>
        <p:spPr>
          <a:xfrm>
            <a:off x="3376613" y="1766596"/>
            <a:ext cx="5584825" cy="1687804"/>
          </a:xfrm>
        </p:spPr>
        <p:txBody>
          <a:bodyPr/>
          <a:lstStyle/>
          <a:p>
            <a:r>
              <a:rPr lang="de-DE" u="sng" dirty="0" smtClean="0"/>
              <a:t>Proposal:</a:t>
            </a:r>
          </a:p>
          <a:p>
            <a:r>
              <a:rPr lang="de-DE" b="0" dirty="0" smtClean="0"/>
              <a:t>The goal is to have a better knowledge of the features that Infogix can offer for data governance process. The available information in the website is not enough to know the real capabilities and limits of the tools, so we will work to get a live demo.</a:t>
            </a:r>
            <a:endParaRPr lang="de-DE" b="0" dirty="0"/>
          </a:p>
        </p:txBody>
      </p:sp>
      <p:sp>
        <p:nvSpPr>
          <p:cNvPr id="8" name="Textplatzhalter 7"/>
          <p:cNvSpPr>
            <a:spLocks noGrp="1"/>
          </p:cNvSpPr>
          <p:nvPr>
            <p:ph type="body" sz="quarter" idx="17"/>
          </p:nvPr>
        </p:nvSpPr>
        <p:spPr/>
        <p:txBody>
          <a:bodyPr/>
          <a:lstStyle/>
          <a:p>
            <a:r>
              <a:rPr lang="de-DE" u="sng" dirty="0" smtClean="0"/>
              <a:t>Benefit:</a:t>
            </a:r>
          </a:p>
          <a:p>
            <a:pPr marL="171450" indent="-171450">
              <a:buFont typeface="Arial" panose="020B0604020202020204" pitchFamily="34" charset="0"/>
              <a:buChar char="•"/>
            </a:pPr>
            <a:r>
              <a:rPr lang="de-DE" b="0" dirty="0" smtClean="0"/>
              <a:t>The asset can be used as a first step in case of new opportunnitites in a Data Governance process.</a:t>
            </a:r>
          </a:p>
          <a:p>
            <a:pPr marL="171450" indent="-171450">
              <a:buFont typeface="Arial" panose="020B0604020202020204" pitchFamily="34" charset="0"/>
              <a:buChar char="•"/>
            </a:pPr>
            <a:r>
              <a:rPr lang="de-DE" b="0" dirty="0" smtClean="0"/>
              <a:t>Generate documentation about the tool.</a:t>
            </a:r>
          </a:p>
          <a:p>
            <a:endParaRPr lang="de-DE" b="0" dirty="0" smtClean="0"/>
          </a:p>
          <a:p>
            <a:endParaRPr lang="de-DE"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677" y="1384200"/>
            <a:ext cx="1355292" cy="528417"/>
          </a:xfrm>
          <a:prstGeom prst="rect">
            <a:avLst/>
          </a:prstGeom>
          <a:solidFill>
            <a:srgbClr val="0097D9"/>
          </a:solidFill>
        </p:spPr>
      </p:pic>
    </p:spTree>
    <p:custDataLst>
      <p:tags r:id="rId1"/>
    </p:custDataLst>
    <p:extLst>
      <p:ext uri="{BB962C8B-B14F-4D97-AF65-F5344CB8AC3E}">
        <p14:creationId xmlns:p14="http://schemas.microsoft.com/office/powerpoint/2010/main" val="25684639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a:xfrm>
            <a:off x="978102" y="663575"/>
            <a:ext cx="7185713" cy="387798"/>
          </a:xfrm>
        </p:spPr>
        <p:txBody>
          <a:bodyPr/>
          <a:lstStyle/>
          <a:p>
            <a:r>
              <a:rPr lang="de-DE" dirty="0" smtClean="0"/>
              <a:t>Pre requisites</a:t>
            </a:r>
            <a:endParaRPr lang="en-GB" dirty="0"/>
          </a:p>
        </p:txBody>
      </p:sp>
      <p:sp>
        <p:nvSpPr>
          <p:cNvPr id="2" name="Datumsplatzhalter 1"/>
          <p:cNvSpPr>
            <a:spLocks noGrp="1"/>
          </p:cNvSpPr>
          <p:nvPr>
            <p:ph type="dt" sz="half" idx="2"/>
          </p:nvPr>
        </p:nvSpPr>
        <p:spPr/>
        <p:txBody>
          <a:bodyPr/>
          <a:lstStyle/>
          <a:p>
            <a:fld id="{DFB899FB-CE46-46C2-869B-30DD78334266}" type="datetime1">
              <a:rPr lang="en-GB"/>
              <a:pPr/>
              <a:t>19/01/2018</a:t>
            </a:fld>
            <a:endParaRPr lang="en-GB" dirty="0"/>
          </a:p>
        </p:txBody>
      </p:sp>
      <p:sp>
        <p:nvSpPr>
          <p:cNvPr id="10" name="Textplatzhalter 9"/>
          <p:cNvSpPr>
            <a:spLocks noGrp="1"/>
          </p:cNvSpPr>
          <p:nvPr>
            <p:ph type="body" sz="quarter" idx="10"/>
          </p:nvPr>
        </p:nvSpPr>
        <p:spPr>
          <a:xfrm>
            <a:off x="977900" y="1573213"/>
            <a:ext cx="7191375" cy="464743"/>
          </a:xfrm>
        </p:spPr>
        <p:txBody>
          <a:bodyPr/>
          <a:lstStyle/>
          <a:p>
            <a:pPr lvl="0"/>
            <a:r>
              <a:rPr lang="en-GB" dirty="0" smtClean="0"/>
              <a:t>Infrastructure to set and record a demo</a:t>
            </a:r>
            <a:r>
              <a:rPr lang="en-GB" dirty="0" smtClean="0"/>
              <a:t>.</a:t>
            </a:r>
          </a:p>
          <a:p>
            <a:pPr lvl="0"/>
            <a:r>
              <a:rPr lang="en-GB" dirty="0" smtClean="0"/>
              <a:t>Availability of </a:t>
            </a:r>
            <a:r>
              <a:rPr lang="en-GB" dirty="0" err="1" smtClean="0"/>
              <a:t>Infogix</a:t>
            </a:r>
            <a:r>
              <a:rPr lang="en-GB" dirty="0" smtClean="0"/>
              <a:t> team to attend the meeting </a:t>
            </a:r>
            <a:endParaRPr lang="en-GB" dirty="0" smtClean="0"/>
          </a:p>
        </p:txBody>
      </p:sp>
    </p:spTree>
    <p:custDataLst>
      <p:tags r:id="rId1"/>
    </p:custDataLst>
    <p:extLst>
      <p:ext uri="{BB962C8B-B14F-4D97-AF65-F5344CB8AC3E}">
        <p14:creationId xmlns:p14="http://schemas.microsoft.com/office/powerpoint/2010/main" val="3190779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a:xfrm>
            <a:off x="978102" y="663575"/>
            <a:ext cx="7185713" cy="387798"/>
          </a:xfrm>
        </p:spPr>
        <p:txBody>
          <a:bodyPr/>
          <a:lstStyle/>
          <a:p>
            <a:r>
              <a:rPr lang="de-DE" dirty="0" smtClean="0"/>
              <a:t>Estimation</a:t>
            </a:r>
            <a:endParaRPr lang="en-GB" dirty="0"/>
          </a:p>
        </p:txBody>
      </p:sp>
      <p:sp>
        <p:nvSpPr>
          <p:cNvPr id="2" name="Datumsplatzhalter 1"/>
          <p:cNvSpPr>
            <a:spLocks noGrp="1"/>
          </p:cNvSpPr>
          <p:nvPr>
            <p:ph type="dt" sz="half" idx="2"/>
          </p:nvPr>
        </p:nvSpPr>
        <p:spPr/>
        <p:txBody>
          <a:bodyPr/>
          <a:lstStyle/>
          <a:p>
            <a:fld id="{DFB899FB-CE46-46C2-869B-30DD78334266}" type="datetime1">
              <a:rPr lang="en-GB"/>
              <a:pPr/>
              <a:t>19/01/2018</a:t>
            </a:fld>
            <a:endParaRPr lang="en-GB" dirty="0"/>
          </a:p>
        </p:txBody>
      </p:sp>
      <p:sp>
        <p:nvSpPr>
          <p:cNvPr id="10" name="Textplatzhalter 9"/>
          <p:cNvSpPr>
            <a:spLocks noGrp="1"/>
          </p:cNvSpPr>
          <p:nvPr>
            <p:ph type="body" sz="quarter" idx="10"/>
          </p:nvPr>
        </p:nvSpPr>
        <p:spPr>
          <a:xfrm>
            <a:off x="977900" y="1573213"/>
            <a:ext cx="7191375" cy="1277273"/>
          </a:xfrm>
        </p:spPr>
        <p:txBody>
          <a:bodyPr/>
          <a:lstStyle/>
          <a:p>
            <a:pPr lvl="0"/>
            <a:r>
              <a:rPr lang="en-GB" dirty="0" smtClean="0"/>
              <a:t>Read/Understand available information </a:t>
            </a:r>
            <a:r>
              <a:rPr lang="en-GB" dirty="0" smtClean="0">
                <a:sym typeface="Wingdings" panose="05000000000000000000" pitchFamily="2" charset="2"/>
              </a:rPr>
              <a:t> 4h</a:t>
            </a:r>
          </a:p>
          <a:p>
            <a:pPr lvl="0"/>
            <a:r>
              <a:rPr lang="en-GB" dirty="0" smtClean="0">
                <a:sym typeface="Wingdings" panose="05000000000000000000" pitchFamily="2" charset="2"/>
              </a:rPr>
              <a:t>Set/attend meeting 2h</a:t>
            </a:r>
            <a:endParaRPr lang="en-GB" dirty="0" smtClean="0"/>
          </a:p>
          <a:p>
            <a:pPr lvl="0"/>
            <a:r>
              <a:rPr lang="en-GB" dirty="0" smtClean="0">
                <a:sym typeface="Wingdings" panose="05000000000000000000" pitchFamily="2" charset="2"/>
              </a:rPr>
              <a:t>Documentation preparation  4h</a:t>
            </a:r>
          </a:p>
          <a:p>
            <a:pPr lvl="0"/>
            <a:endParaRPr lang="en-GB" dirty="0" smtClean="0">
              <a:sym typeface="Wingdings" panose="05000000000000000000" pitchFamily="2" charset="2"/>
            </a:endParaRPr>
          </a:p>
          <a:p>
            <a:pPr marL="0" lvl="0" indent="0">
              <a:buNone/>
            </a:pPr>
            <a:r>
              <a:rPr lang="en-US" dirty="0"/>
              <a:t>End date depends on the meetings. I expect to send the report on Wednesday.</a:t>
            </a:r>
            <a:endParaRPr lang="en-GB" dirty="0" smtClean="0"/>
          </a:p>
        </p:txBody>
      </p:sp>
    </p:spTree>
    <p:custDataLst>
      <p:tags r:id="rId1"/>
    </p:custDataLst>
    <p:extLst>
      <p:ext uri="{BB962C8B-B14F-4D97-AF65-F5344CB8AC3E}">
        <p14:creationId xmlns:p14="http://schemas.microsoft.com/office/powerpoint/2010/main" val="16370561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a:xfrm>
            <a:off x="978102" y="663575"/>
            <a:ext cx="7185713" cy="387798"/>
          </a:xfrm>
        </p:spPr>
        <p:txBody>
          <a:bodyPr/>
          <a:lstStyle/>
          <a:p>
            <a:r>
              <a:rPr lang="de-DE" dirty="0" smtClean="0"/>
              <a:t>Output</a:t>
            </a:r>
            <a:endParaRPr lang="en-GB" dirty="0"/>
          </a:p>
        </p:txBody>
      </p:sp>
      <p:sp>
        <p:nvSpPr>
          <p:cNvPr id="2" name="Datumsplatzhalter 1"/>
          <p:cNvSpPr>
            <a:spLocks noGrp="1"/>
          </p:cNvSpPr>
          <p:nvPr>
            <p:ph type="dt" sz="half" idx="2"/>
          </p:nvPr>
        </p:nvSpPr>
        <p:spPr/>
        <p:txBody>
          <a:bodyPr/>
          <a:lstStyle/>
          <a:p>
            <a:fld id="{DFB899FB-CE46-46C2-869B-30DD78334266}" type="datetime1">
              <a:rPr lang="en-GB"/>
              <a:pPr/>
              <a:t>19/01/2018</a:t>
            </a:fld>
            <a:endParaRPr lang="en-GB" dirty="0"/>
          </a:p>
        </p:txBody>
      </p:sp>
      <p:sp>
        <p:nvSpPr>
          <p:cNvPr id="10" name="Textplatzhalter 9"/>
          <p:cNvSpPr>
            <a:spLocks noGrp="1"/>
          </p:cNvSpPr>
          <p:nvPr>
            <p:ph type="body" sz="quarter" idx="10"/>
          </p:nvPr>
        </p:nvSpPr>
        <p:spPr>
          <a:xfrm>
            <a:off x="977900" y="1573213"/>
            <a:ext cx="7191375" cy="464743"/>
          </a:xfrm>
        </p:spPr>
        <p:txBody>
          <a:bodyPr/>
          <a:lstStyle/>
          <a:p>
            <a:pPr lvl="0"/>
            <a:r>
              <a:rPr lang="en-GB" dirty="0" smtClean="0"/>
              <a:t>50 </a:t>
            </a:r>
            <a:r>
              <a:rPr lang="en-GB" dirty="0" smtClean="0"/>
              <a:t>min video of </a:t>
            </a:r>
            <a:r>
              <a:rPr lang="en-GB" dirty="0" smtClean="0"/>
              <a:t>“</a:t>
            </a:r>
            <a:r>
              <a:rPr lang="en-US" dirty="0" smtClean="0"/>
              <a:t>3Sixty </a:t>
            </a:r>
            <a:r>
              <a:rPr lang="en-US" dirty="0"/>
              <a:t>Platform and the Govern </a:t>
            </a:r>
            <a:r>
              <a:rPr lang="en-US" dirty="0" smtClean="0"/>
              <a:t>Module” </a:t>
            </a:r>
            <a:r>
              <a:rPr lang="en-GB" dirty="0" smtClean="0"/>
              <a:t>walkthrough</a:t>
            </a:r>
          </a:p>
          <a:p>
            <a:pPr lvl="0"/>
            <a:r>
              <a:rPr lang="en-GB" dirty="0" smtClean="0"/>
              <a:t>Resume about </a:t>
            </a:r>
            <a:r>
              <a:rPr lang="en-GB" smtClean="0"/>
              <a:t>the capabilities of the tool</a:t>
            </a:r>
            <a:endParaRPr lang="en-GB" dirty="0" smtClean="0"/>
          </a:p>
        </p:txBody>
      </p:sp>
    </p:spTree>
    <p:custDataLst>
      <p:tags r:id="rId1"/>
    </p:custDataLst>
    <p:extLst>
      <p:ext uri="{BB962C8B-B14F-4D97-AF65-F5344CB8AC3E}">
        <p14:creationId xmlns:p14="http://schemas.microsoft.com/office/powerpoint/2010/main" val="13909697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umsplatzhalter 4"/>
          <p:cNvSpPr>
            <a:spLocks noGrp="1"/>
          </p:cNvSpPr>
          <p:nvPr>
            <p:ph type="dt" sz="half" idx="2"/>
          </p:nvPr>
        </p:nvSpPr>
        <p:spPr/>
        <p:txBody>
          <a:bodyPr/>
          <a:lstStyle/>
          <a:p>
            <a:fld id="{162B0B4C-CEC1-4A93-B2FA-E830A373C3DC}" type="datetime1">
              <a:rPr lang="en-GB" smtClean="0"/>
              <a:pPr/>
              <a:t>19/01/2018</a:t>
            </a:fld>
            <a:endParaRPr lang="en-GB" dirty="0"/>
          </a:p>
        </p:txBody>
      </p:sp>
      <p:sp>
        <p:nvSpPr>
          <p:cNvPr id="4" name="Textplatzhalter 3"/>
          <p:cNvSpPr>
            <a:spLocks noGrp="1"/>
          </p:cNvSpPr>
          <p:nvPr>
            <p:ph type="body" sz="quarter" idx="15"/>
          </p:nvPr>
        </p:nvSpPr>
        <p:spPr>
          <a:xfrm>
            <a:off x="982662" y="3027095"/>
            <a:ext cx="7186612" cy="630942"/>
          </a:xfrm>
        </p:spPr>
        <p:txBody>
          <a:bodyPr/>
          <a:lstStyle/>
          <a:p>
            <a:r>
              <a:rPr lang="de-DE" dirty="0" smtClean="0"/>
              <a:t>David Piqueras Pastor</a:t>
            </a:r>
          </a:p>
          <a:p>
            <a:r>
              <a:rPr lang="en-US" dirty="0"/>
              <a:t>T +34 </a:t>
            </a:r>
            <a:r>
              <a:rPr lang="en-US" dirty="0" smtClean="0"/>
              <a:t>963012629</a:t>
            </a:r>
            <a:r>
              <a:rPr lang="en-US" dirty="0"/>
              <a:t/>
            </a:r>
            <a:br>
              <a:rPr lang="en-US" dirty="0"/>
            </a:br>
            <a:r>
              <a:rPr lang="en-US" u="sng" dirty="0" smtClean="0"/>
              <a:t>David.Piqueras@gft.com</a:t>
            </a:r>
            <a:r>
              <a:rPr lang="en-US" dirty="0"/>
              <a:t/>
            </a:r>
            <a:br>
              <a:rPr lang="en-US" dirty="0"/>
            </a:br>
            <a:endParaRPr lang="de-DE" dirty="0"/>
          </a:p>
        </p:txBody>
      </p:sp>
    </p:spTree>
    <p:custDataLst>
      <p:tags r:id="rId1"/>
    </p:custDataLst>
    <p:extLst>
      <p:ext uri="{BB962C8B-B14F-4D97-AF65-F5344CB8AC3E}">
        <p14:creationId xmlns:p14="http://schemas.microsoft.com/office/powerpoint/2010/main" val="368649325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 name="THINKCELLUNDODONOTDELETE" val="0"/>
  <p:tag name="ARTICULATE_SLIDE_COUNT" val="19"/>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GFT_Master_Template_16x9">
  <a:themeElements>
    <a:clrScheme name="GFT_colors_new">
      <a:dk1>
        <a:srgbClr val="000000"/>
      </a:dk1>
      <a:lt1>
        <a:sysClr val="window" lastClr="FFFFFF"/>
      </a:lt1>
      <a:dk2>
        <a:srgbClr val="4D4D4D"/>
      </a:dk2>
      <a:lt2>
        <a:srgbClr val="EDEDED"/>
      </a:lt2>
      <a:accent1>
        <a:srgbClr val="213E7F"/>
      </a:accent1>
      <a:accent2>
        <a:srgbClr val="0097D9"/>
      </a:accent2>
      <a:accent3>
        <a:srgbClr val="0098B0"/>
      </a:accent3>
      <a:accent4>
        <a:srgbClr val="969696"/>
      </a:accent4>
      <a:accent5>
        <a:srgbClr val="B9B9B9"/>
      </a:accent5>
      <a:accent6>
        <a:srgbClr val="E6E6E6"/>
      </a:accent6>
      <a:hlink>
        <a:srgbClr val="213E7F"/>
      </a:hlink>
      <a:folHlink>
        <a:srgbClr val="0097D9"/>
      </a:folHlink>
    </a:clrScheme>
    <a:fontScheme name="GFT">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a:noFill/>
        </a:ln>
      </a:spPr>
      <a:bodyPr lIns="108000" tIns="108000" rIns="108000" bIns="108000" rtlCol="0" anchor="ctr"/>
      <a:lstStyle>
        <a:defPPr algn="ctr">
          <a:defRPr sz="12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1400" dirty="0" err="1" smtClean="0"/>
        </a:defPPr>
      </a:lstStyle>
    </a:txDef>
  </a:objectDefaults>
  <a:extraClrSchemeLst/>
  <a:custClrLst>
    <a:custClr>
      <a:srgbClr val="FFFFFF"/>
    </a:custClr>
    <a:custClr>
      <a:srgbClr val="FFFFFF"/>
    </a:custClr>
    <a:custClr>
      <a:srgbClr val="FFFFFF"/>
    </a:custClr>
    <a:custClr>
      <a:srgbClr val="FFFFFF"/>
    </a:custClr>
    <a:custClr name="Blue 65%">
      <a:srgbClr val="5082BE"/>
    </a:custClr>
    <a:custClr name="Light Blue 65%">
      <a:srgbClr val="59BBE6"/>
    </a:custClr>
    <a:custClr name="Turquoise 65%">
      <a:srgbClr val="59BCCC"/>
    </a:custClr>
    <a:custClr>
      <a:srgbClr val="FFFFFF"/>
    </a:custClr>
    <a:custClr>
      <a:srgbClr val="FFFFFF"/>
    </a:custClr>
    <a:custClr name="Red">
      <a:srgbClr val="CC1000"/>
    </a:custClr>
    <a:custClr>
      <a:srgbClr val="FFFFFF"/>
    </a:custClr>
    <a:custClr>
      <a:srgbClr val="FFFFFF"/>
    </a:custClr>
    <a:custClr>
      <a:srgbClr val="FFFFFF"/>
    </a:custClr>
    <a:custClr>
      <a:srgbClr val="FFFFFF"/>
    </a:custClr>
    <a:custClr name="Blue 40%">
      <a:srgbClr val="73ACE1"/>
    </a:custClr>
    <a:custClr name="Light Blue 40%">
      <a:srgbClr val="99D5F0"/>
    </a:custClr>
    <a:custClr name="Turquoise 40%">
      <a:srgbClr val="99D6DF"/>
    </a:custClr>
    <a:custClr>
      <a:srgbClr val="FFFFFF"/>
    </a:custClr>
    <a:custClr>
      <a:srgbClr val="FFFFFF"/>
    </a:custClr>
    <a:custClr name="Yellow">
      <a:srgbClr val="FDC800"/>
    </a:custClr>
    <a:custClr>
      <a:srgbClr val="FFFFFF"/>
    </a:custClr>
    <a:custClr>
      <a:srgbClr val="FFFFFF"/>
    </a:custClr>
    <a:custClr>
      <a:srgbClr val="FFFFFF"/>
    </a:custClr>
    <a:custClr>
      <a:srgbClr val="FFFFFF"/>
    </a:custClr>
    <a:custClr name="Blue 25%">
      <a:srgbClr val="AAC8E6"/>
    </a:custClr>
    <a:custClr name="Light Blue 25%">
      <a:srgbClr val="BAE3F5"/>
    </a:custClr>
    <a:custClr name="Turquoise 25%">
      <a:srgbClr val="B2E0E7"/>
    </a:custClr>
    <a:custClr>
      <a:srgbClr val="FFFFFF"/>
    </a:custClr>
    <a:custClr>
      <a:srgbClr val="FFFFFF"/>
    </a:custClr>
    <a:custClr name="Green">
      <a:srgbClr val="339C3A"/>
    </a:custClr>
    <a:custClr>
      <a:srgbClr val="FFFFFF"/>
    </a:custClr>
    <a:custClr>
      <a:srgbClr val="FFFFFF"/>
    </a:custClr>
    <a:custClr>
      <a:srgbClr val="FFFFFF"/>
    </a:custClr>
    <a:custClr>
      <a:srgbClr val="FFFFFF"/>
    </a:custClr>
    <a:custClr name="Background Blue">
      <a:srgbClr val="E1EBF5"/>
    </a:custClr>
    <a:custClr name="Background Light Blue">
      <a:srgbClr val="E3F4FB"/>
    </a:custClr>
    <a:custClr name="Background Turquoise">
      <a:srgbClr val="E9FFFF"/>
    </a:custClr>
    <a:custClr name="Background Grey">
      <a:srgbClr val="EDEDED"/>
    </a:custClr>
    <a:custClr>
      <a:srgbClr val="FFFFFF"/>
    </a:custClr>
    <a:custClr>
      <a:srgbClr val="FFFFFF"/>
    </a:custClr>
  </a:custClrLst>
  <a:extLst>
    <a:ext uri="{05A4C25C-085E-4340-85A3-A5531E510DB2}">
      <thm15:themeFamily xmlns:thm15="http://schemas.microsoft.com/office/thememl/2012/main" name="GFT_Master_Template_16x9.potx" id="{839793D1-48B3-4CD0-9E66-0118FBE5ECFA}" vid="{A9CB8BA6-A6DB-4218-BBFD-45B6056A2D62}"/>
    </a:ext>
  </a:extLst>
</a:theme>
</file>

<file path=ppt/theme/theme2.xml><?xml version="1.0" encoding="utf-8"?>
<a:theme xmlns:a="http://schemas.openxmlformats.org/drawingml/2006/main" name="1_GFT_Master_Template_16x9">
  <a:themeElements>
    <a:clrScheme name="GFT_colors_new">
      <a:dk1>
        <a:srgbClr val="000000"/>
      </a:dk1>
      <a:lt1>
        <a:sysClr val="window" lastClr="FFFFFF"/>
      </a:lt1>
      <a:dk2>
        <a:srgbClr val="4D4D4D"/>
      </a:dk2>
      <a:lt2>
        <a:srgbClr val="EDEDED"/>
      </a:lt2>
      <a:accent1>
        <a:srgbClr val="213E7F"/>
      </a:accent1>
      <a:accent2>
        <a:srgbClr val="0097D9"/>
      </a:accent2>
      <a:accent3>
        <a:srgbClr val="0098B0"/>
      </a:accent3>
      <a:accent4>
        <a:srgbClr val="969696"/>
      </a:accent4>
      <a:accent5>
        <a:srgbClr val="B9B9B9"/>
      </a:accent5>
      <a:accent6>
        <a:srgbClr val="E6E6E6"/>
      </a:accent6>
      <a:hlink>
        <a:srgbClr val="213E7F"/>
      </a:hlink>
      <a:folHlink>
        <a:srgbClr val="0097D9"/>
      </a:folHlink>
    </a:clrScheme>
    <a:fontScheme name="GFT">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a:noFill/>
        </a:ln>
      </a:spPr>
      <a:bodyPr lIns="108000" tIns="108000" rIns="108000" bIns="108000" rtlCol="0" anchor="ctr"/>
      <a:lstStyle>
        <a:defPPr algn="ctr">
          <a:defRPr sz="12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1400" dirty="0" err="1" smtClean="0"/>
        </a:defPPr>
      </a:lstStyle>
    </a:txDef>
  </a:objectDefaults>
  <a:extraClrSchemeLst/>
  <a:custClrLst>
    <a:custClr>
      <a:srgbClr val="FFFFFF"/>
    </a:custClr>
    <a:custClr>
      <a:srgbClr val="FFFFFF"/>
    </a:custClr>
    <a:custClr>
      <a:srgbClr val="FFFFFF"/>
    </a:custClr>
    <a:custClr>
      <a:srgbClr val="FFFFFF"/>
    </a:custClr>
    <a:custClr name="Blue 65%">
      <a:srgbClr val="5082BE"/>
    </a:custClr>
    <a:custClr name="Light Blue 65%">
      <a:srgbClr val="59BBE6"/>
    </a:custClr>
    <a:custClr name="Turquoise 65%">
      <a:srgbClr val="59BCCC"/>
    </a:custClr>
    <a:custClr>
      <a:srgbClr val="FFFFFF"/>
    </a:custClr>
    <a:custClr>
      <a:srgbClr val="FFFFFF"/>
    </a:custClr>
    <a:custClr name="Red">
      <a:srgbClr val="CC1000"/>
    </a:custClr>
    <a:custClr>
      <a:srgbClr val="FFFFFF"/>
    </a:custClr>
    <a:custClr>
      <a:srgbClr val="FFFFFF"/>
    </a:custClr>
    <a:custClr>
      <a:srgbClr val="FFFFFF"/>
    </a:custClr>
    <a:custClr>
      <a:srgbClr val="FFFFFF"/>
    </a:custClr>
    <a:custClr name="Blue 40%">
      <a:srgbClr val="73ACE1"/>
    </a:custClr>
    <a:custClr name="Light Blue 40%">
      <a:srgbClr val="99D5F0"/>
    </a:custClr>
    <a:custClr name="Turquoise 40%">
      <a:srgbClr val="99D6DF"/>
    </a:custClr>
    <a:custClr>
      <a:srgbClr val="FFFFFF"/>
    </a:custClr>
    <a:custClr>
      <a:srgbClr val="FFFFFF"/>
    </a:custClr>
    <a:custClr name="Yellow">
      <a:srgbClr val="FDC800"/>
    </a:custClr>
    <a:custClr>
      <a:srgbClr val="FFFFFF"/>
    </a:custClr>
    <a:custClr>
      <a:srgbClr val="FFFFFF"/>
    </a:custClr>
    <a:custClr>
      <a:srgbClr val="FFFFFF"/>
    </a:custClr>
    <a:custClr>
      <a:srgbClr val="FFFFFF"/>
    </a:custClr>
    <a:custClr name="Blue 25%">
      <a:srgbClr val="AAC8E6"/>
    </a:custClr>
    <a:custClr name="Light Blue 25%">
      <a:srgbClr val="BAE3F5"/>
    </a:custClr>
    <a:custClr name="Turquoise 25%">
      <a:srgbClr val="B2E0E7"/>
    </a:custClr>
    <a:custClr>
      <a:srgbClr val="FFFFFF"/>
    </a:custClr>
    <a:custClr>
      <a:srgbClr val="FFFFFF"/>
    </a:custClr>
    <a:custClr name="Green">
      <a:srgbClr val="339C3A"/>
    </a:custClr>
    <a:custClr>
      <a:srgbClr val="FFFFFF"/>
    </a:custClr>
    <a:custClr>
      <a:srgbClr val="FFFFFF"/>
    </a:custClr>
    <a:custClr>
      <a:srgbClr val="FFFFFF"/>
    </a:custClr>
    <a:custClr>
      <a:srgbClr val="FFFFFF"/>
    </a:custClr>
    <a:custClr name="Background Blue">
      <a:srgbClr val="E1EBF5"/>
    </a:custClr>
    <a:custClr name="Background Light Blue">
      <a:srgbClr val="E3F4FB"/>
    </a:custClr>
    <a:custClr name="Background Turquoise">
      <a:srgbClr val="E9FFFF"/>
    </a:custClr>
    <a:custClr name="Background Grey">
      <a:srgbClr val="EDEDED"/>
    </a:custClr>
    <a:custClr>
      <a:srgbClr val="FFFFFF"/>
    </a:custClr>
    <a:custClr>
      <a:srgbClr val="FFFFFF"/>
    </a:custClr>
  </a:custClrLst>
  <a:extLst>
    <a:ext uri="{05A4C25C-085E-4340-85A3-A5531E510DB2}">
      <thm15:themeFamily xmlns:thm15="http://schemas.microsoft.com/office/thememl/2012/main" name="GFT_Master_Template_16x9.potx" id="{839793D1-48B3-4CD0-9E66-0118FBE5ECFA}" vid="{A9CB8BA6-A6DB-4218-BBFD-45B6056A2D62}"/>
    </a:ext>
  </a:extLst>
</a:theme>
</file>

<file path=ppt/theme/theme3.xml><?xml version="1.0" encoding="utf-8"?>
<a:theme xmlns:a="http://schemas.openxmlformats.org/drawingml/2006/main" name="2_GFT_Master_Template_16x9">
  <a:themeElements>
    <a:clrScheme name="GFT_colors_new">
      <a:dk1>
        <a:srgbClr val="000000"/>
      </a:dk1>
      <a:lt1>
        <a:sysClr val="window" lastClr="FFFFFF"/>
      </a:lt1>
      <a:dk2>
        <a:srgbClr val="4D4D4D"/>
      </a:dk2>
      <a:lt2>
        <a:srgbClr val="EDEDED"/>
      </a:lt2>
      <a:accent1>
        <a:srgbClr val="213E7F"/>
      </a:accent1>
      <a:accent2>
        <a:srgbClr val="0097D9"/>
      </a:accent2>
      <a:accent3>
        <a:srgbClr val="0098B0"/>
      </a:accent3>
      <a:accent4>
        <a:srgbClr val="969696"/>
      </a:accent4>
      <a:accent5>
        <a:srgbClr val="B9B9B9"/>
      </a:accent5>
      <a:accent6>
        <a:srgbClr val="E6E6E6"/>
      </a:accent6>
      <a:hlink>
        <a:srgbClr val="213E7F"/>
      </a:hlink>
      <a:folHlink>
        <a:srgbClr val="0097D9"/>
      </a:folHlink>
    </a:clrScheme>
    <a:fontScheme name="GFT">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a:noFill/>
        </a:ln>
      </a:spPr>
      <a:bodyPr lIns="108000" tIns="108000" rIns="108000" bIns="108000" rtlCol="0" anchor="ctr"/>
      <a:lstStyle>
        <a:defPPr algn="ctr">
          <a:defRPr sz="12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1905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1400" dirty="0" err="1" smtClean="0"/>
        </a:defPPr>
      </a:lstStyle>
    </a:txDef>
  </a:objectDefaults>
  <a:extraClrSchemeLst/>
  <a:custClrLst>
    <a:custClr>
      <a:srgbClr val="FFFFFF"/>
    </a:custClr>
    <a:custClr>
      <a:srgbClr val="FFFFFF"/>
    </a:custClr>
    <a:custClr>
      <a:srgbClr val="FFFFFF"/>
    </a:custClr>
    <a:custClr>
      <a:srgbClr val="FFFFFF"/>
    </a:custClr>
    <a:custClr name="Blue 65%">
      <a:srgbClr val="5082BE"/>
    </a:custClr>
    <a:custClr name="Light Blue 65%">
      <a:srgbClr val="59BBE6"/>
    </a:custClr>
    <a:custClr name="Turquoise 65%">
      <a:srgbClr val="59BCCC"/>
    </a:custClr>
    <a:custClr>
      <a:srgbClr val="FFFFFF"/>
    </a:custClr>
    <a:custClr>
      <a:srgbClr val="FFFFFF"/>
    </a:custClr>
    <a:custClr name="Red">
      <a:srgbClr val="CC1000"/>
    </a:custClr>
    <a:custClr>
      <a:srgbClr val="FFFFFF"/>
    </a:custClr>
    <a:custClr>
      <a:srgbClr val="FFFFFF"/>
    </a:custClr>
    <a:custClr>
      <a:srgbClr val="FFFFFF"/>
    </a:custClr>
    <a:custClr>
      <a:srgbClr val="FFFFFF"/>
    </a:custClr>
    <a:custClr name="Blue 40%">
      <a:srgbClr val="73ACE1"/>
    </a:custClr>
    <a:custClr name="Light Blue 40%">
      <a:srgbClr val="99D5F0"/>
    </a:custClr>
    <a:custClr name="Turquoise 40%">
      <a:srgbClr val="99D6DF"/>
    </a:custClr>
    <a:custClr>
      <a:srgbClr val="FFFFFF"/>
    </a:custClr>
    <a:custClr>
      <a:srgbClr val="FFFFFF"/>
    </a:custClr>
    <a:custClr name="Yellow">
      <a:srgbClr val="FDC800"/>
    </a:custClr>
    <a:custClr>
      <a:srgbClr val="FFFFFF"/>
    </a:custClr>
    <a:custClr>
      <a:srgbClr val="FFFFFF"/>
    </a:custClr>
    <a:custClr>
      <a:srgbClr val="FFFFFF"/>
    </a:custClr>
    <a:custClr>
      <a:srgbClr val="FFFFFF"/>
    </a:custClr>
    <a:custClr name="Blue 25%">
      <a:srgbClr val="AAC8E6"/>
    </a:custClr>
    <a:custClr name="Light Blue 25%">
      <a:srgbClr val="BAE3F5"/>
    </a:custClr>
    <a:custClr name="Turquoise 25%">
      <a:srgbClr val="B2E0E7"/>
    </a:custClr>
    <a:custClr>
      <a:srgbClr val="FFFFFF"/>
    </a:custClr>
    <a:custClr>
      <a:srgbClr val="FFFFFF"/>
    </a:custClr>
    <a:custClr name="Green">
      <a:srgbClr val="339C3A"/>
    </a:custClr>
    <a:custClr>
      <a:srgbClr val="FFFFFF"/>
    </a:custClr>
    <a:custClr>
      <a:srgbClr val="FFFFFF"/>
    </a:custClr>
    <a:custClr>
      <a:srgbClr val="FFFFFF"/>
    </a:custClr>
    <a:custClr>
      <a:srgbClr val="FFFFFF"/>
    </a:custClr>
    <a:custClr name="Background Blue">
      <a:srgbClr val="E1EBF5"/>
    </a:custClr>
    <a:custClr name="Background Light Blue">
      <a:srgbClr val="E3F4FB"/>
    </a:custClr>
    <a:custClr name="Background Turquoise">
      <a:srgbClr val="E9FFFF"/>
    </a:custClr>
    <a:custClr name="Background Grey">
      <a:srgbClr val="EDEDED"/>
    </a:custClr>
    <a:custClr>
      <a:srgbClr val="FFFFFF"/>
    </a:custClr>
    <a:custClr>
      <a:srgbClr val="FFFFFF"/>
    </a:custClr>
  </a:custClrLst>
  <a:extLst>
    <a:ext uri="{05A4C25C-085E-4340-85A3-A5531E510DB2}">
      <thm15:themeFamily xmlns:thm15="http://schemas.microsoft.com/office/thememl/2012/main" name="GFT_Master_Template_16x9.potx" id="{839793D1-48B3-4CD0-9E66-0118FBE5ECFA}" vid="{A9CB8BA6-A6DB-4218-BBFD-45B6056A2D62}"/>
    </a:ext>
  </a:extLst>
</a:theme>
</file>

<file path=ppt/theme/theme4.xml><?xml version="1.0" encoding="utf-8"?>
<a:theme xmlns:a="http://schemas.openxmlformats.org/drawingml/2006/main" name="Larissa">
  <a:themeElements>
    <a:clrScheme name="GFT_colors_new">
      <a:dk1>
        <a:srgbClr val="000000"/>
      </a:dk1>
      <a:lt1>
        <a:sysClr val="window" lastClr="FFFFFF"/>
      </a:lt1>
      <a:dk2>
        <a:srgbClr val="4D4D4D"/>
      </a:dk2>
      <a:lt2>
        <a:srgbClr val="EDEDED"/>
      </a:lt2>
      <a:accent1>
        <a:srgbClr val="213E7F"/>
      </a:accent1>
      <a:accent2>
        <a:srgbClr val="0097D9"/>
      </a:accent2>
      <a:accent3>
        <a:srgbClr val="0098B0"/>
      </a:accent3>
      <a:accent4>
        <a:srgbClr val="969696"/>
      </a:accent4>
      <a:accent5>
        <a:srgbClr val="B9B9B9"/>
      </a:accent5>
      <a:accent6>
        <a:srgbClr val="E6E6E6"/>
      </a:accent6>
      <a:hlink>
        <a:srgbClr val="213E7F"/>
      </a:hlink>
      <a:folHlink>
        <a:srgbClr val="0097D9"/>
      </a:folHlink>
    </a:clrScheme>
    <a:fontScheme name="GFT_fon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Larissa">
  <a:themeElements>
    <a:clrScheme name="GFT_colors_new">
      <a:dk1>
        <a:srgbClr val="000000"/>
      </a:dk1>
      <a:lt1>
        <a:sysClr val="window" lastClr="FFFFFF"/>
      </a:lt1>
      <a:dk2>
        <a:srgbClr val="4D4D4D"/>
      </a:dk2>
      <a:lt2>
        <a:srgbClr val="EDEDED"/>
      </a:lt2>
      <a:accent1>
        <a:srgbClr val="213E7F"/>
      </a:accent1>
      <a:accent2>
        <a:srgbClr val="0097D9"/>
      </a:accent2>
      <a:accent3>
        <a:srgbClr val="0098B0"/>
      </a:accent3>
      <a:accent4>
        <a:srgbClr val="969696"/>
      </a:accent4>
      <a:accent5>
        <a:srgbClr val="B9B9B9"/>
      </a:accent5>
      <a:accent6>
        <a:srgbClr val="E6E6E6"/>
      </a:accent6>
      <a:hlink>
        <a:srgbClr val="213E7F"/>
      </a:hlink>
      <a:folHlink>
        <a:srgbClr val="0097D9"/>
      </a:folHlink>
    </a:clrScheme>
    <a:fontScheme name="GFT_font">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GFT_Powerpoint_Presentation_Master_Template_16x9</Template>
  <TotalTime>387</TotalTime>
  <Words>193</Words>
  <Application>Microsoft Office PowerPoint</Application>
  <PresentationFormat>On-screen Show (16:9)</PresentationFormat>
  <Paragraphs>33</Paragraphs>
  <Slides>6</Slides>
  <Notes>3</Notes>
  <HiddenSlides>0</HiddenSlides>
  <MMClips>0</MMClips>
  <ScaleCrop>false</ScaleCrop>
  <HeadingPairs>
    <vt:vector size="8" baseType="variant">
      <vt:variant>
        <vt:lpstr>Fonts Used</vt:lpstr>
      </vt:variant>
      <vt:variant>
        <vt:i4>3</vt:i4>
      </vt:variant>
      <vt:variant>
        <vt:lpstr>Theme</vt:lpstr>
      </vt:variant>
      <vt:variant>
        <vt:i4>3</vt:i4>
      </vt:variant>
      <vt:variant>
        <vt:lpstr>Embedded OLE Servers</vt:lpstr>
      </vt:variant>
      <vt:variant>
        <vt:i4>1</vt:i4>
      </vt:variant>
      <vt:variant>
        <vt:lpstr>Slide Titles</vt:lpstr>
      </vt:variant>
      <vt:variant>
        <vt:i4>6</vt:i4>
      </vt:variant>
    </vt:vector>
  </HeadingPairs>
  <TitlesOfParts>
    <vt:vector size="13" baseType="lpstr">
      <vt:lpstr>Arial</vt:lpstr>
      <vt:lpstr>Geneva</vt:lpstr>
      <vt:lpstr>Wingdings</vt:lpstr>
      <vt:lpstr>GFT_Master_Template_16x9</vt:lpstr>
      <vt:lpstr>1_GFT_Master_Template_16x9</vt:lpstr>
      <vt:lpstr>2_GFT_Master_Template_16x9</vt:lpstr>
      <vt:lpstr>think-cell Folie</vt:lpstr>
      <vt:lpstr>Evaluate and test: Infogix</vt:lpstr>
      <vt:lpstr>Evaluate and test: Infogix</vt:lpstr>
      <vt:lpstr>Pre requisites</vt:lpstr>
      <vt:lpstr>Estimation</vt:lpstr>
      <vt:lpstr>Output</vt:lpstr>
      <vt:lpstr>PowerPoint Presentation</vt:lpstr>
    </vt:vector>
  </TitlesOfParts>
  <Company>GFT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IDQ Framework for simple loads</dc:title>
  <dc:creator>Beltrán, Jesús Oliver</dc:creator>
  <cp:lastModifiedBy>Azcona, Pedro</cp:lastModifiedBy>
  <cp:revision>31</cp:revision>
  <dcterms:created xsi:type="dcterms:W3CDTF">2017-08-25T07:39:58Z</dcterms:created>
  <dcterms:modified xsi:type="dcterms:W3CDTF">2018-01-19T11:02:23Z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10F26842-5C4B-49D6-9954-1FF7DA29193C</vt:lpwstr>
  </property>
  <property fmtid="{D5CDD505-2E9C-101B-9397-08002B2CF9AE}" pid="3" name="ArticulatePath">
    <vt:lpwstr>Präsentation3</vt:lpwstr>
  </property>
</Properties>
</file>

<file path=docProps/thumbnail.jpeg>
</file>